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-18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5A3B-493E-8848-9012-6074292D871D}" type="datetimeFigureOut">
              <a:rPr lang="en-US" smtClean="0"/>
              <a:t>2/9/10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8194-67A8-EC4A-A7BA-00C4095336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5A3B-493E-8848-9012-6074292D871D}" type="datetimeFigureOut">
              <a:rPr lang="en-US" smtClean="0"/>
              <a:t>2/9/10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8194-67A8-EC4A-A7BA-00C4095336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5A3B-493E-8848-9012-6074292D871D}" type="datetimeFigureOut">
              <a:rPr lang="en-US" smtClean="0"/>
              <a:t>2/9/10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8194-67A8-EC4A-A7BA-00C4095336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5A3B-493E-8848-9012-6074292D871D}" type="datetimeFigureOut">
              <a:rPr lang="en-US" smtClean="0"/>
              <a:t>2/9/10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8194-67A8-EC4A-A7BA-00C4095336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5A3B-493E-8848-9012-6074292D871D}" type="datetimeFigureOut">
              <a:rPr lang="en-US" smtClean="0"/>
              <a:t>2/9/10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8194-67A8-EC4A-A7BA-00C4095336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5A3B-493E-8848-9012-6074292D871D}" type="datetimeFigureOut">
              <a:rPr lang="en-US" smtClean="0"/>
              <a:t>2/9/10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8194-67A8-EC4A-A7BA-00C4095336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5A3B-493E-8848-9012-6074292D871D}" type="datetimeFigureOut">
              <a:rPr lang="en-US" smtClean="0"/>
              <a:t>2/9/10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8194-67A8-EC4A-A7BA-00C4095336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5A3B-493E-8848-9012-6074292D871D}" type="datetimeFigureOut">
              <a:rPr lang="en-US" smtClean="0"/>
              <a:t>2/9/10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8194-67A8-EC4A-A7BA-00C4095336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5A3B-493E-8848-9012-6074292D871D}" type="datetimeFigureOut">
              <a:rPr lang="en-US" smtClean="0"/>
              <a:t>2/9/10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8194-67A8-EC4A-A7BA-00C4095336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5A3B-493E-8848-9012-6074292D871D}" type="datetimeFigureOut">
              <a:rPr lang="en-US" smtClean="0"/>
              <a:t>2/9/10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8194-67A8-EC4A-A7BA-00C4095336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5A3B-493E-8848-9012-6074292D871D}" type="datetimeFigureOut">
              <a:rPr lang="en-US" smtClean="0"/>
              <a:t>2/9/10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8194-67A8-EC4A-A7BA-00C4095336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A5A3B-493E-8848-9012-6074292D871D}" type="datetimeFigureOut">
              <a:rPr lang="en-US" smtClean="0"/>
              <a:t>2/9/10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28194-67A8-EC4A-A7BA-00C4095336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0-02-09 at 7.25.0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8739"/>
            <a:ext cx="9144000" cy="5720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0-02-09 at 7.26.4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3268"/>
            <a:ext cx="9144000" cy="5211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0-02-09 at 7.27.3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5524"/>
            <a:ext cx="9144000" cy="4646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0-02-09 at 7.28.0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5826"/>
            <a:ext cx="9144000" cy="4586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0-02-09 at 7.28.2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6570"/>
            <a:ext cx="9144000" cy="4864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0-02-09 at 7.28.4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9740"/>
            <a:ext cx="9144000" cy="3198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University of Cape Town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Jonny Myers</dc:creator>
  <cp:lastModifiedBy>Jonny Myers</cp:lastModifiedBy>
  <cp:revision>1</cp:revision>
  <dcterms:created xsi:type="dcterms:W3CDTF">2010-02-09T05:25:30Z</dcterms:created>
  <dcterms:modified xsi:type="dcterms:W3CDTF">2010-02-09T05:33:59Z</dcterms:modified>
</cp:coreProperties>
</file>