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420" autoAdjust="0"/>
  </p:normalViewPr>
  <p:slideViewPr>
    <p:cSldViewPr>
      <p:cViewPr>
        <p:scale>
          <a:sx n="70" d="100"/>
          <a:sy n="70" d="100"/>
        </p:scale>
        <p:origin x="-2022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04205-CD02-4A07-A9E6-48F632D69F17}" type="datetimeFigureOut">
              <a:rPr lang="en-US" smtClean="0"/>
              <a:pPr/>
              <a:t>2/12/2010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82107-04F5-458B-9AC5-3618B9D60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82107-04F5-458B-9AC5-3618B9D60EC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82107-04F5-458B-9AC5-3618B9D60EC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82107-04F5-458B-9AC5-3618B9D60EC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82107-04F5-458B-9AC5-3618B9D60EC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82107-04F5-458B-9AC5-3618B9D60E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82107-04F5-458B-9AC5-3618B9D60EC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82107-04F5-458B-9AC5-3618B9D60E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82107-04F5-458B-9AC5-3618B9D60EC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82107-04F5-458B-9AC5-3618B9D60E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82107-04F5-458B-9AC5-3618B9D60E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82107-04F5-458B-9AC5-3618B9D60E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82107-04F5-458B-9AC5-3618B9D60EC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82107-04F5-458B-9AC5-3618B9D60EC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3CEC6C-FABE-4855-A9FC-5FD62DA4EFDD}" type="datetimeFigureOut">
              <a:rPr lang="en-US" smtClean="0"/>
              <a:pPr/>
              <a:t>2/12/2010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B2741E-B51B-46EF-97E9-33318FE0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CEC6C-FABE-4855-A9FC-5FD62DA4EFDD}" type="datetimeFigureOut">
              <a:rPr lang="en-US" smtClean="0"/>
              <a:pPr/>
              <a:t>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2741E-B51B-46EF-97E9-33318FE0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CEC6C-FABE-4855-A9FC-5FD62DA4EFDD}" type="datetimeFigureOut">
              <a:rPr lang="en-US" smtClean="0"/>
              <a:pPr/>
              <a:t>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2741E-B51B-46EF-97E9-33318FE0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CEC6C-FABE-4855-A9FC-5FD62DA4EFDD}" type="datetimeFigureOut">
              <a:rPr lang="en-US" smtClean="0"/>
              <a:pPr/>
              <a:t>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2741E-B51B-46EF-97E9-33318FE023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CEC6C-FABE-4855-A9FC-5FD62DA4EFDD}" type="datetimeFigureOut">
              <a:rPr lang="en-US" smtClean="0"/>
              <a:pPr/>
              <a:t>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2741E-B51B-46EF-97E9-33318FE023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CEC6C-FABE-4855-A9FC-5FD62DA4EFDD}" type="datetimeFigureOut">
              <a:rPr lang="en-US" smtClean="0"/>
              <a:pPr/>
              <a:t>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2741E-B51B-46EF-97E9-33318FE023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CEC6C-FABE-4855-A9FC-5FD62DA4EFDD}" type="datetimeFigureOut">
              <a:rPr lang="en-US" smtClean="0"/>
              <a:pPr/>
              <a:t>2/12/2010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2741E-B51B-46EF-97E9-33318FE0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CEC6C-FABE-4855-A9FC-5FD62DA4EFDD}" type="datetimeFigureOut">
              <a:rPr lang="en-US" smtClean="0"/>
              <a:pPr/>
              <a:t>2/12/2010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2741E-B51B-46EF-97E9-33318FE023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CEC6C-FABE-4855-A9FC-5FD62DA4EFDD}" type="datetimeFigureOut">
              <a:rPr lang="en-US" smtClean="0"/>
              <a:pPr/>
              <a:t>2/12/2010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2741E-B51B-46EF-97E9-33318FE0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B3CEC6C-FABE-4855-A9FC-5FD62DA4EFDD}" type="datetimeFigureOut">
              <a:rPr lang="en-US" smtClean="0"/>
              <a:pPr/>
              <a:t>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2741E-B51B-46EF-97E9-33318FE0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3CEC6C-FABE-4855-A9FC-5FD62DA4EFDD}" type="datetimeFigureOut">
              <a:rPr lang="en-US" smtClean="0"/>
              <a:pPr/>
              <a:t>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B2741E-B51B-46EF-97E9-33318FE023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3CEC6C-FABE-4855-A9FC-5FD62DA4EFDD}" type="datetimeFigureOut">
              <a:rPr lang="en-US" smtClean="0"/>
              <a:pPr/>
              <a:t>2/12/2010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B2741E-B51B-46EF-97E9-33318FE0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manage depression in childhood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Lesley Carew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: Cognitive </a:t>
            </a:r>
            <a:r>
              <a:rPr lang="en-US" dirty="0" err="1" smtClean="0"/>
              <a:t>behavioural</a:t>
            </a:r>
            <a:r>
              <a:rPr lang="en-US" dirty="0" smtClean="0"/>
              <a:t> therapy  Inter-personal therapy</a:t>
            </a:r>
          </a:p>
          <a:p>
            <a:endParaRPr lang="en-US" dirty="0" smtClean="0"/>
          </a:p>
          <a:p>
            <a:r>
              <a:rPr lang="en-US" dirty="0" smtClean="0"/>
              <a:t>Family therapy</a:t>
            </a:r>
          </a:p>
          <a:p>
            <a:endParaRPr lang="en-US" dirty="0" smtClean="0"/>
          </a:p>
          <a:p>
            <a:r>
              <a:rPr lang="en-US" dirty="0" smtClean="0"/>
              <a:t>Group therapy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Therapies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history, severity, </a:t>
            </a:r>
            <a:r>
              <a:rPr lang="en-US" dirty="0" err="1" smtClean="0"/>
              <a:t>chronicity</a:t>
            </a:r>
            <a:r>
              <a:rPr lang="en-US" dirty="0" smtClean="0"/>
              <a:t>, response to therapy</a:t>
            </a:r>
          </a:p>
          <a:p>
            <a:endParaRPr lang="en-US" dirty="0" smtClean="0"/>
          </a:p>
          <a:p>
            <a:r>
              <a:rPr lang="en-US" dirty="0" smtClean="0"/>
              <a:t>Treatment plan: goals, review</a:t>
            </a:r>
          </a:p>
          <a:p>
            <a:endParaRPr lang="en-US" dirty="0" smtClean="0"/>
          </a:p>
          <a:p>
            <a:r>
              <a:rPr lang="en-US" dirty="0" smtClean="0"/>
              <a:t>Choice of medication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Child at risk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Suicide and SSRIs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Suicide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DEPRESSION IN CHILDHOOD IS A SERIOUS, DEBILITATING CONDITION REQUIRING A MULTI-DISCIPLINARY INTERVENTION.</a:t>
            </a:r>
          </a:p>
          <a:p>
            <a:endParaRPr lang="en-US" dirty="0" smtClean="0"/>
          </a:p>
          <a:p>
            <a:r>
              <a:rPr lang="en-US" smtClean="0"/>
              <a:t>AIM FOR REMISSION AND RELAPSE PREVENTION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N.B.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2.5% of children</a:t>
            </a:r>
          </a:p>
          <a:p>
            <a:endParaRPr lang="en-US" dirty="0" smtClean="0"/>
          </a:p>
          <a:p>
            <a:r>
              <a:rPr lang="en-US" dirty="0" smtClean="0"/>
              <a:t>8.3% adolescents</a:t>
            </a:r>
          </a:p>
          <a:p>
            <a:endParaRPr lang="en-US" dirty="0" smtClean="0"/>
          </a:p>
          <a:p>
            <a:r>
              <a:rPr lang="en-US" dirty="0" smtClean="0"/>
              <a:t>40% recurrence within 2 years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Somatic complaints</a:t>
            </a:r>
          </a:p>
          <a:p>
            <a:endParaRPr lang="en-US" dirty="0" smtClean="0"/>
          </a:p>
          <a:p>
            <a:r>
              <a:rPr lang="en-US" dirty="0" smtClean="0"/>
              <a:t>Sleep and appetite disturbances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Behavioural</a:t>
            </a:r>
            <a:r>
              <a:rPr lang="en-US" dirty="0" smtClean="0"/>
              <a:t> problems</a:t>
            </a:r>
          </a:p>
          <a:p>
            <a:endParaRPr lang="en-US" dirty="0" smtClean="0"/>
          </a:p>
          <a:p>
            <a:r>
              <a:rPr lang="en-US" dirty="0" smtClean="0"/>
              <a:t>Scholastic underachievement</a:t>
            </a:r>
          </a:p>
          <a:p>
            <a:endParaRPr lang="en-US" dirty="0" smtClean="0"/>
          </a:p>
          <a:p>
            <a:r>
              <a:rPr lang="en-US" dirty="0" smtClean="0"/>
              <a:t>Withdrawal from social activities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Recognising</a:t>
            </a:r>
            <a:r>
              <a:rPr lang="en-US" dirty="0" smtClean="0"/>
              <a:t> depression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Family factors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Individual factors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the reason why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Genetic predisposition</a:t>
            </a:r>
          </a:p>
          <a:p>
            <a:endParaRPr lang="en-US" dirty="0" smtClean="0"/>
          </a:p>
          <a:p>
            <a:r>
              <a:rPr lang="en-US" dirty="0" smtClean="0"/>
              <a:t>Parental functioning</a:t>
            </a:r>
          </a:p>
          <a:p>
            <a:endParaRPr lang="en-US" dirty="0" smtClean="0"/>
          </a:p>
          <a:p>
            <a:r>
              <a:rPr lang="en-US" dirty="0" smtClean="0"/>
              <a:t>Family stressors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factors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Premorbid</a:t>
            </a:r>
            <a:r>
              <a:rPr lang="en-US" dirty="0" smtClean="0"/>
              <a:t> anxiety disorder</a:t>
            </a:r>
          </a:p>
          <a:p>
            <a:endParaRPr lang="en-US" dirty="0" smtClean="0"/>
          </a:p>
          <a:p>
            <a:r>
              <a:rPr lang="en-US" dirty="0" smtClean="0"/>
              <a:t>ADHD and learning difficulties</a:t>
            </a:r>
          </a:p>
          <a:p>
            <a:endParaRPr lang="en-US" dirty="0" smtClean="0"/>
          </a:p>
          <a:p>
            <a:r>
              <a:rPr lang="en-US" dirty="0" smtClean="0"/>
              <a:t>Medical illness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Developmental </a:t>
            </a:r>
            <a:r>
              <a:rPr lang="en-US" dirty="0" smtClean="0"/>
              <a:t>transitions</a:t>
            </a:r>
          </a:p>
          <a:p>
            <a:endParaRPr lang="en-US" dirty="0" smtClean="0"/>
          </a:p>
          <a:p>
            <a:r>
              <a:rPr lang="en-US" dirty="0" smtClean="0"/>
              <a:t>Peer issues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factors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Psychoeducation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Therapy</a:t>
            </a:r>
          </a:p>
          <a:p>
            <a:endParaRPr lang="en-US" dirty="0" smtClean="0"/>
          </a:p>
          <a:p>
            <a:r>
              <a:rPr lang="en-US" dirty="0" smtClean="0"/>
              <a:t>Medication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Debilitating condition</a:t>
            </a:r>
          </a:p>
          <a:p>
            <a:endParaRPr lang="en-US" dirty="0" smtClean="0"/>
          </a:p>
          <a:p>
            <a:r>
              <a:rPr lang="en-US" dirty="0" smtClean="0"/>
              <a:t>Predisposing, precipitating, protective and perpetuating factors</a:t>
            </a:r>
          </a:p>
          <a:p>
            <a:endParaRPr lang="en-US" dirty="0" smtClean="0"/>
          </a:p>
          <a:p>
            <a:r>
              <a:rPr lang="en-US" dirty="0" smtClean="0"/>
              <a:t>Impact upon individual child’s current functioning and future development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Psychoeducation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Who needs the therapy?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purpose of the therapy?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</TotalTime>
  <Words>182</Words>
  <Application>Microsoft Office PowerPoint</Application>
  <PresentationFormat>On-screen Show (4:3)</PresentationFormat>
  <Paragraphs>93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How to manage depression in childhood</vt:lpstr>
      <vt:lpstr>Prevalence </vt:lpstr>
      <vt:lpstr>Recognising depression</vt:lpstr>
      <vt:lpstr>Identifying the reason why</vt:lpstr>
      <vt:lpstr>Family factors</vt:lpstr>
      <vt:lpstr>Individual factors</vt:lpstr>
      <vt:lpstr>Management </vt:lpstr>
      <vt:lpstr>Psychoeducation </vt:lpstr>
      <vt:lpstr>Therapy </vt:lpstr>
      <vt:lpstr>Therapies </vt:lpstr>
      <vt:lpstr>Medication </vt:lpstr>
      <vt:lpstr>Suicide </vt:lpstr>
      <vt:lpstr>N.B.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manage depression in childhood</dc:title>
  <dc:creator>Valued Acer Customer</dc:creator>
  <cp:lastModifiedBy>Valued Acer Customer</cp:lastModifiedBy>
  <cp:revision>3</cp:revision>
  <dcterms:created xsi:type="dcterms:W3CDTF">2010-02-06T13:12:11Z</dcterms:created>
  <dcterms:modified xsi:type="dcterms:W3CDTF">2010-02-12T03:50:40Z</dcterms:modified>
</cp:coreProperties>
</file>