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0"/>
  </p:notesMasterIdLst>
  <p:handoutMasterIdLst>
    <p:handoutMasterId r:id="rId31"/>
  </p:handoutMasterIdLst>
  <p:sldIdLst>
    <p:sldId id="275" r:id="rId2"/>
    <p:sldId id="368" r:id="rId3"/>
    <p:sldId id="367" r:id="rId4"/>
    <p:sldId id="366" r:id="rId5"/>
    <p:sldId id="369" r:id="rId6"/>
    <p:sldId id="359" r:id="rId7"/>
    <p:sldId id="370" r:id="rId8"/>
    <p:sldId id="348" r:id="rId9"/>
    <p:sldId id="360" r:id="rId10"/>
    <p:sldId id="372" r:id="rId11"/>
    <p:sldId id="361" r:id="rId12"/>
    <p:sldId id="362" r:id="rId13"/>
    <p:sldId id="363" r:id="rId14"/>
    <p:sldId id="373" r:id="rId15"/>
    <p:sldId id="375" r:id="rId16"/>
    <p:sldId id="376" r:id="rId17"/>
    <p:sldId id="399" r:id="rId18"/>
    <p:sldId id="400" r:id="rId19"/>
    <p:sldId id="387" r:id="rId20"/>
    <p:sldId id="388" r:id="rId21"/>
    <p:sldId id="389" r:id="rId22"/>
    <p:sldId id="380" r:id="rId23"/>
    <p:sldId id="381" r:id="rId24"/>
    <p:sldId id="382" r:id="rId25"/>
    <p:sldId id="398" r:id="rId26"/>
    <p:sldId id="397" r:id="rId27"/>
    <p:sldId id="396" r:id="rId28"/>
    <p:sldId id="395" r:id="rId29"/>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58" autoAdjust="0"/>
    <p:restoredTop sz="84601" autoAdjust="0"/>
  </p:normalViewPr>
  <p:slideViewPr>
    <p:cSldViewPr>
      <p:cViewPr varScale="1">
        <p:scale>
          <a:sx n="92" d="100"/>
          <a:sy n="92" d="100"/>
        </p:scale>
        <p:origin x="-72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5" y="0"/>
            <a:ext cx="2945659" cy="493713"/>
          </a:xfrm>
          <a:prstGeom prst="rect">
            <a:avLst/>
          </a:prstGeom>
        </p:spPr>
        <p:txBody>
          <a:bodyPr vert="horz" lIns="91440" tIns="45720" rIns="91440" bIns="45720" rtlCol="0"/>
          <a:lstStyle>
            <a:lvl1pPr algn="r">
              <a:defRPr sz="1200"/>
            </a:lvl1pPr>
          </a:lstStyle>
          <a:p>
            <a:fld id="{26BE6426-EDC4-4D24-B27D-CDE58DFD96A7}" type="datetimeFigureOut">
              <a:rPr lang="en-GB" smtClean="0"/>
              <a:t>29/07/2016</a:t>
            </a:fld>
            <a:endParaRPr lang="en-GB"/>
          </a:p>
        </p:txBody>
      </p:sp>
      <p:sp>
        <p:nvSpPr>
          <p:cNvPr id="4" name="Footer Placeholder 3"/>
          <p:cNvSpPr>
            <a:spLocks noGrp="1"/>
          </p:cNvSpPr>
          <p:nvPr>
            <p:ph type="ftr" sz="quarter" idx="2"/>
          </p:nvPr>
        </p:nvSpPr>
        <p:spPr>
          <a:xfrm>
            <a:off x="2" y="9378824"/>
            <a:ext cx="2945659" cy="49371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5" y="9378824"/>
            <a:ext cx="2945659" cy="493713"/>
          </a:xfrm>
          <a:prstGeom prst="rect">
            <a:avLst/>
          </a:prstGeom>
        </p:spPr>
        <p:txBody>
          <a:bodyPr vert="horz" lIns="91440" tIns="45720" rIns="91440" bIns="45720" rtlCol="0" anchor="b"/>
          <a:lstStyle>
            <a:lvl1pPr algn="r">
              <a:defRPr sz="1200"/>
            </a:lvl1pPr>
          </a:lstStyle>
          <a:p>
            <a:fld id="{BD9A8BC4-69A5-45F5-A3C7-3B49694BF777}" type="slidenum">
              <a:rPr lang="en-GB" smtClean="0"/>
              <a:t>‹#›</a:t>
            </a:fld>
            <a:endParaRPr lang="en-GB"/>
          </a:p>
        </p:txBody>
      </p:sp>
    </p:spTree>
    <p:extLst>
      <p:ext uri="{BB962C8B-B14F-4D97-AF65-F5344CB8AC3E}">
        <p14:creationId xmlns:p14="http://schemas.microsoft.com/office/powerpoint/2010/main" val="3541675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5" y="0"/>
            <a:ext cx="2945659" cy="493713"/>
          </a:xfrm>
          <a:prstGeom prst="rect">
            <a:avLst/>
          </a:prstGeom>
        </p:spPr>
        <p:txBody>
          <a:bodyPr vert="horz" lIns="91440" tIns="45720" rIns="91440" bIns="45720" rtlCol="0"/>
          <a:lstStyle>
            <a:lvl1pPr algn="r">
              <a:defRPr sz="1200"/>
            </a:lvl1pPr>
          </a:lstStyle>
          <a:p>
            <a:fld id="{8E0ABFB1-B9CD-4F66-8B9C-6E8B7C5C0AD0}" type="datetimeFigureOut">
              <a:rPr lang="en-GB" smtClean="0"/>
              <a:t>29/07/2016</a:t>
            </a:fld>
            <a:endParaRPr lang="en-GB"/>
          </a:p>
        </p:txBody>
      </p:sp>
      <p:sp>
        <p:nvSpPr>
          <p:cNvPr id="4" name="Slide Image Placehold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90270"/>
            <a:ext cx="543814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378824"/>
            <a:ext cx="2945659"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5" y="9378824"/>
            <a:ext cx="2945659" cy="493713"/>
          </a:xfrm>
          <a:prstGeom prst="rect">
            <a:avLst/>
          </a:prstGeom>
        </p:spPr>
        <p:txBody>
          <a:bodyPr vert="horz" lIns="91440" tIns="45720" rIns="91440" bIns="45720" rtlCol="0" anchor="b"/>
          <a:lstStyle>
            <a:lvl1pPr algn="r">
              <a:defRPr sz="1200"/>
            </a:lvl1pPr>
          </a:lstStyle>
          <a:p>
            <a:fld id="{9A544ECB-12EE-4975-B03C-17C4A1268BF2}" type="slidenum">
              <a:rPr lang="en-GB" smtClean="0"/>
              <a:t>‹#›</a:t>
            </a:fld>
            <a:endParaRPr lang="en-GB"/>
          </a:p>
        </p:txBody>
      </p:sp>
    </p:spTree>
    <p:extLst>
      <p:ext uri="{BB962C8B-B14F-4D97-AF65-F5344CB8AC3E}">
        <p14:creationId xmlns:p14="http://schemas.microsoft.com/office/powerpoint/2010/main" val="1148603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50445" y="9378824"/>
            <a:ext cx="2945659"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fontAlgn="base" hangingPunct="1">
              <a:spcBef>
                <a:spcPct val="0"/>
              </a:spcBef>
              <a:spcAft>
                <a:spcPct val="0"/>
              </a:spcAft>
            </a:pPr>
            <a:fld id="{BB04F9CC-6A46-4790-AE87-E67D529F19D9}" type="slidenum">
              <a:rPr lang="en-GB" sz="1200">
                <a:solidFill>
                  <a:prstClr val="black"/>
                </a:solidFill>
                <a:latin typeface="Arial" charset="0"/>
              </a:rPr>
              <a:pPr algn="r" eaLnBrk="1" fontAlgn="base" hangingPunct="1">
                <a:spcBef>
                  <a:spcPct val="0"/>
                </a:spcBef>
                <a:spcAft>
                  <a:spcPct val="0"/>
                </a:spcAft>
              </a:pPr>
              <a:t>1</a:t>
            </a:fld>
            <a:endParaRPr lang="en-GB" sz="1200">
              <a:solidFill>
                <a:prstClr val="black"/>
              </a:solidFill>
              <a:latin typeface="Arial"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ea typeface="ＭＳ Ｐゴシック" pitchFamily="34" charset="-128"/>
              </a:defRPr>
            </a:lvl1pPr>
            <a:lvl2pPr marL="742950" indent="-285750" defTabSz="925513" eaLnBrk="0" hangingPunct="0">
              <a:spcBef>
                <a:spcPct val="30000"/>
              </a:spcBef>
              <a:defRPr sz="1200">
                <a:solidFill>
                  <a:schemeClr val="tx1"/>
                </a:solidFill>
                <a:latin typeface="Arial" charset="0"/>
                <a:ea typeface="ＭＳ Ｐゴシック" pitchFamily="34" charset="-128"/>
              </a:defRPr>
            </a:lvl2pPr>
            <a:lvl3pPr marL="1143000" indent="-228600" defTabSz="925513" eaLnBrk="0" hangingPunct="0">
              <a:spcBef>
                <a:spcPct val="30000"/>
              </a:spcBef>
              <a:defRPr sz="1200">
                <a:solidFill>
                  <a:schemeClr val="tx1"/>
                </a:solidFill>
                <a:latin typeface="Arial" charset="0"/>
                <a:ea typeface="ＭＳ Ｐゴシック" pitchFamily="34" charset="-128"/>
              </a:defRPr>
            </a:lvl3pPr>
            <a:lvl4pPr marL="1600200" indent="-228600" defTabSz="925513" eaLnBrk="0" hangingPunct="0">
              <a:spcBef>
                <a:spcPct val="30000"/>
              </a:spcBef>
              <a:defRPr sz="1200">
                <a:solidFill>
                  <a:schemeClr val="tx1"/>
                </a:solidFill>
                <a:latin typeface="Arial" charset="0"/>
                <a:ea typeface="ＭＳ Ｐゴシック" pitchFamily="34" charset="-128"/>
              </a:defRPr>
            </a:lvl4pPr>
            <a:lvl5pPr marL="2057400" indent="-228600" defTabSz="925513" eaLnBrk="0" hangingPunct="0">
              <a:spcBef>
                <a:spcPct val="30000"/>
              </a:spcBef>
              <a:defRPr sz="1200">
                <a:solidFill>
                  <a:schemeClr val="tx1"/>
                </a:solidFill>
                <a:latin typeface="Arial" charset="0"/>
                <a:ea typeface="ＭＳ Ｐゴシック" pitchFamily="34" charset="-128"/>
              </a:defRPr>
            </a:lvl5pPr>
            <a:lvl6pPr marL="25146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61FAFF14-44BF-41A7-AEFF-48BEF169DC66}" type="slidenum">
              <a:rPr lang="en-GB" altLang="en-US" smtClean="0"/>
              <a:pPr eaLnBrk="1" hangingPunct="1">
                <a:spcBef>
                  <a:spcPct val="0"/>
                </a:spcBef>
              </a:pPr>
              <a:t>10</a:t>
            </a:fld>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ea typeface="ＭＳ Ｐゴシック" pitchFamily="34" charset="-128"/>
              </a:defRPr>
            </a:lvl1pPr>
            <a:lvl2pPr marL="742950" indent="-285750" defTabSz="925513" eaLnBrk="0" hangingPunct="0">
              <a:spcBef>
                <a:spcPct val="30000"/>
              </a:spcBef>
              <a:defRPr sz="1200">
                <a:solidFill>
                  <a:schemeClr val="tx1"/>
                </a:solidFill>
                <a:latin typeface="Arial" charset="0"/>
                <a:ea typeface="ＭＳ Ｐゴシック" pitchFamily="34" charset="-128"/>
              </a:defRPr>
            </a:lvl2pPr>
            <a:lvl3pPr marL="1143000" indent="-228600" defTabSz="925513" eaLnBrk="0" hangingPunct="0">
              <a:spcBef>
                <a:spcPct val="30000"/>
              </a:spcBef>
              <a:defRPr sz="1200">
                <a:solidFill>
                  <a:schemeClr val="tx1"/>
                </a:solidFill>
                <a:latin typeface="Arial" charset="0"/>
                <a:ea typeface="ＭＳ Ｐゴシック" pitchFamily="34" charset="-128"/>
              </a:defRPr>
            </a:lvl3pPr>
            <a:lvl4pPr marL="1600200" indent="-228600" defTabSz="925513" eaLnBrk="0" hangingPunct="0">
              <a:spcBef>
                <a:spcPct val="30000"/>
              </a:spcBef>
              <a:defRPr sz="1200">
                <a:solidFill>
                  <a:schemeClr val="tx1"/>
                </a:solidFill>
                <a:latin typeface="Arial" charset="0"/>
                <a:ea typeface="ＭＳ Ｐゴシック" pitchFamily="34" charset="-128"/>
              </a:defRPr>
            </a:lvl4pPr>
            <a:lvl5pPr marL="2057400" indent="-228600" defTabSz="925513" eaLnBrk="0" hangingPunct="0">
              <a:spcBef>
                <a:spcPct val="30000"/>
              </a:spcBef>
              <a:defRPr sz="1200">
                <a:solidFill>
                  <a:schemeClr val="tx1"/>
                </a:solidFill>
                <a:latin typeface="Arial" charset="0"/>
                <a:ea typeface="ＭＳ Ｐゴシック" pitchFamily="34" charset="-128"/>
              </a:defRPr>
            </a:lvl5pPr>
            <a:lvl6pPr marL="25146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61FAFF14-44BF-41A7-AEFF-48BEF169DC66}" type="slidenum">
              <a:rPr lang="en-GB" altLang="en-US" smtClean="0"/>
              <a:pPr eaLnBrk="1" hangingPunct="1">
                <a:spcBef>
                  <a:spcPct val="0"/>
                </a:spcBef>
              </a:pPr>
              <a:t>11</a:t>
            </a:fld>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ea typeface="ＭＳ Ｐゴシック" pitchFamily="34" charset="-128"/>
              </a:defRPr>
            </a:lvl1pPr>
            <a:lvl2pPr marL="742950" indent="-285750" defTabSz="925513" eaLnBrk="0" hangingPunct="0">
              <a:spcBef>
                <a:spcPct val="30000"/>
              </a:spcBef>
              <a:defRPr sz="1200">
                <a:solidFill>
                  <a:schemeClr val="tx1"/>
                </a:solidFill>
                <a:latin typeface="Arial" charset="0"/>
                <a:ea typeface="ＭＳ Ｐゴシック" pitchFamily="34" charset="-128"/>
              </a:defRPr>
            </a:lvl2pPr>
            <a:lvl3pPr marL="1143000" indent="-228600" defTabSz="925513" eaLnBrk="0" hangingPunct="0">
              <a:spcBef>
                <a:spcPct val="30000"/>
              </a:spcBef>
              <a:defRPr sz="1200">
                <a:solidFill>
                  <a:schemeClr val="tx1"/>
                </a:solidFill>
                <a:latin typeface="Arial" charset="0"/>
                <a:ea typeface="ＭＳ Ｐゴシック" pitchFamily="34" charset="-128"/>
              </a:defRPr>
            </a:lvl3pPr>
            <a:lvl4pPr marL="1600200" indent="-228600" defTabSz="925513" eaLnBrk="0" hangingPunct="0">
              <a:spcBef>
                <a:spcPct val="30000"/>
              </a:spcBef>
              <a:defRPr sz="1200">
                <a:solidFill>
                  <a:schemeClr val="tx1"/>
                </a:solidFill>
                <a:latin typeface="Arial" charset="0"/>
                <a:ea typeface="ＭＳ Ｐゴシック" pitchFamily="34" charset="-128"/>
              </a:defRPr>
            </a:lvl4pPr>
            <a:lvl5pPr marL="2057400" indent="-228600" defTabSz="925513" eaLnBrk="0" hangingPunct="0">
              <a:spcBef>
                <a:spcPct val="30000"/>
              </a:spcBef>
              <a:defRPr sz="1200">
                <a:solidFill>
                  <a:schemeClr val="tx1"/>
                </a:solidFill>
                <a:latin typeface="Arial" charset="0"/>
                <a:ea typeface="ＭＳ Ｐゴシック" pitchFamily="34" charset="-128"/>
              </a:defRPr>
            </a:lvl5pPr>
            <a:lvl6pPr marL="25146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61FAFF14-44BF-41A7-AEFF-48BEF169DC66}" type="slidenum">
              <a:rPr lang="en-GB" altLang="en-US" smtClean="0"/>
              <a:pPr eaLnBrk="1" hangingPunct="1">
                <a:spcBef>
                  <a:spcPct val="0"/>
                </a:spcBef>
              </a:pPr>
              <a:t>12</a:t>
            </a:fld>
            <a:endParaRPr lang="en-GB"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ea typeface="ＭＳ Ｐゴシック" pitchFamily="34" charset="-128"/>
              </a:defRPr>
            </a:lvl1pPr>
            <a:lvl2pPr marL="742950" indent="-285750" defTabSz="925513" eaLnBrk="0" hangingPunct="0">
              <a:spcBef>
                <a:spcPct val="30000"/>
              </a:spcBef>
              <a:defRPr sz="1200">
                <a:solidFill>
                  <a:schemeClr val="tx1"/>
                </a:solidFill>
                <a:latin typeface="Arial" charset="0"/>
                <a:ea typeface="ＭＳ Ｐゴシック" pitchFamily="34" charset="-128"/>
              </a:defRPr>
            </a:lvl2pPr>
            <a:lvl3pPr marL="1143000" indent="-228600" defTabSz="925513" eaLnBrk="0" hangingPunct="0">
              <a:spcBef>
                <a:spcPct val="30000"/>
              </a:spcBef>
              <a:defRPr sz="1200">
                <a:solidFill>
                  <a:schemeClr val="tx1"/>
                </a:solidFill>
                <a:latin typeface="Arial" charset="0"/>
                <a:ea typeface="ＭＳ Ｐゴシック" pitchFamily="34" charset="-128"/>
              </a:defRPr>
            </a:lvl3pPr>
            <a:lvl4pPr marL="1600200" indent="-228600" defTabSz="925513" eaLnBrk="0" hangingPunct="0">
              <a:spcBef>
                <a:spcPct val="30000"/>
              </a:spcBef>
              <a:defRPr sz="1200">
                <a:solidFill>
                  <a:schemeClr val="tx1"/>
                </a:solidFill>
                <a:latin typeface="Arial" charset="0"/>
                <a:ea typeface="ＭＳ Ｐゴシック" pitchFamily="34" charset="-128"/>
              </a:defRPr>
            </a:lvl4pPr>
            <a:lvl5pPr marL="2057400" indent="-228600" defTabSz="925513" eaLnBrk="0" hangingPunct="0">
              <a:spcBef>
                <a:spcPct val="30000"/>
              </a:spcBef>
              <a:defRPr sz="1200">
                <a:solidFill>
                  <a:schemeClr val="tx1"/>
                </a:solidFill>
                <a:latin typeface="Arial" charset="0"/>
                <a:ea typeface="ＭＳ Ｐゴシック" pitchFamily="34" charset="-128"/>
              </a:defRPr>
            </a:lvl5pPr>
            <a:lvl6pPr marL="25146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61FAFF14-44BF-41A7-AEFF-48BEF169DC66}" type="slidenum">
              <a:rPr lang="en-GB" altLang="en-US" smtClean="0"/>
              <a:pPr eaLnBrk="1" hangingPunct="1">
                <a:spcBef>
                  <a:spcPct val="0"/>
                </a:spcBef>
              </a:pPr>
              <a:t>13</a:t>
            </a:fld>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latin typeface="Arial" panose="020B0604020202020204" pitchFamily="34" charset="0"/>
                <a:cs typeface="Arial" panose="020B0604020202020204" pitchFamily="34" charset="0"/>
              </a:rPr>
              <a:t>FYI- </a:t>
            </a:r>
            <a:r>
              <a:rPr lang="en-GB" sz="1200" kern="1200" dirty="0" smtClean="0">
                <a:solidFill>
                  <a:schemeClr val="tx1"/>
                </a:solidFill>
                <a:effectLst/>
                <a:latin typeface="Arial" panose="020B0604020202020204" pitchFamily="34" charset="0"/>
                <a:ea typeface="+mn-ea"/>
                <a:cs typeface="Arial" panose="020B0604020202020204" pitchFamily="34" charset="0"/>
              </a:rPr>
              <a:t>standard LMIC rules apply to both schemes, for now (some LMIC applicants can propose both PHATM and basic science, others can only propose PHATM projects). When our international strategy is reviewed later on this year this may change. It’s not a level of detail worth having on the slide, but might be something to bear in mind in case the audience ask any questions about it.</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13AD521-391B-46C3-94F5-D044AF01F10F}" type="slidenum">
              <a:rPr lang="en-GB" smtClean="0"/>
              <a:t>14</a:t>
            </a:fld>
            <a:endParaRPr lang="en-GB"/>
          </a:p>
        </p:txBody>
      </p:sp>
    </p:spTree>
    <p:extLst>
      <p:ext uri="{BB962C8B-B14F-4D97-AF65-F5344CB8AC3E}">
        <p14:creationId xmlns:p14="http://schemas.microsoft.com/office/powerpoint/2010/main" val="4075932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ea typeface="ＭＳ Ｐゴシック" pitchFamily="34" charset="-128"/>
              </a:defRPr>
            </a:lvl1pPr>
            <a:lvl2pPr marL="742950" indent="-285750" defTabSz="925513" eaLnBrk="0" hangingPunct="0">
              <a:spcBef>
                <a:spcPct val="30000"/>
              </a:spcBef>
              <a:defRPr sz="1200">
                <a:solidFill>
                  <a:schemeClr val="tx1"/>
                </a:solidFill>
                <a:latin typeface="Arial" charset="0"/>
                <a:ea typeface="ＭＳ Ｐゴシック" pitchFamily="34" charset="-128"/>
              </a:defRPr>
            </a:lvl2pPr>
            <a:lvl3pPr marL="1143000" indent="-228600" defTabSz="925513" eaLnBrk="0" hangingPunct="0">
              <a:spcBef>
                <a:spcPct val="30000"/>
              </a:spcBef>
              <a:defRPr sz="1200">
                <a:solidFill>
                  <a:schemeClr val="tx1"/>
                </a:solidFill>
                <a:latin typeface="Arial" charset="0"/>
                <a:ea typeface="ＭＳ Ｐゴシック" pitchFamily="34" charset="-128"/>
              </a:defRPr>
            </a:lvl3pPr>
            <a:lvl4pPr marL="1600200" indent="-228600" defTabSz="925513" eaLnBrk="0" hangingPunct="0">
              <a:spcBef>
                <a:spcPct val="30000"/>
              </a:spcBef>
              <a:defRPr sz="1200">
                <a:solidFill>
                  <a:schemeClr val="tx1"/>
                </a:solidFill>
                <a:latin typeface="Arial" charset="0"/>
                <a:ea typeface="ＭＳ Ｐゴシック" pitchFamily="34" charset="-128"/>
              </a:defRPr>
            </a:lvl4pPr>
            <a:lvl5pPr marL="2057400" indent="-228600" defTabSz="925513" eaLnBrk="0" hangingPunct="0">
              <a:spcBef>
                <a:spcPct val="30000"/>
              </a:spcBef>
              <a:defRPr sz="1200">
                <a:solidFill>
                  <a:schemeClr val="tx1"/>
                </a:solidFill>
                <a:latin typeface="Arial" charset="0"/>
                <a:ea typeface="ＭＳ Ｐゴシック" pitchFamily="34" charset="-128"/>
              </a:defRPr>
            </a:lvl5pPr>
            <a:lvl6pPr marL="25146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61FAFF14-44BF-41A7-AEFF-48BEF169DC66}" type="slidenum">
              <a:rPr lang="en-GB" altLang="en-US" smtClean="0"/>
              <a:pPr eaLnBrk="1" hangingPunct="1">
                <a:spcBef>
                  <a:spcPct val="0"/>
                </a:spcBef>
              </a:pPr>
              <a:t>15</a:t>
            </a:fld>
            <a:endParaRPr lang="en-GB"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latin typeface="Arial" panose="020B0604020202020204" pitchFamily="34" charset="0"/>
                <a:cs typeface="Arial" panose="020B0604020202020204" pitchFamily="34" charset="0"/>
              </a:rPr>
              <a:t>FYI - </a:t>
            </a:r>
            <a:r>
              <a:rPr lang="en-GB" sz="1200" kern="1200" dirty="0" smtClean="0">
                <a:solidFill>
                  <a:schemeClr val="tx1"/>
                </a:solidFill>
                <a:effectLst/>
                <a:latin typeface="Arial" panose="020B0604020202020204" pitchFamily="34" charset="0"/>
                <a:ea typeface="+mn-ea"/>
                <a:cs typeface="Arial" panose="020B0604020202020204" pitchFamily="34" charset="0"/>
              </a:rPr>
              <a:t>standard LMIC rules apply to both schemes, for now (some LMIC applicants can propose both PHATM and basic science, others can only propose PHATM projects). When our international strategy is reviewed later on this year this may change. It’s not a level of detail worth having on the slide, but might be something to bear in mind in case the audience ask any questions about it.</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D7AFEB9-1716-451D-BD6A-D7CE04909A76}" type="slidenum">
              <a:rPr lang="en-GB" smtClean="0"/>
              <a:pPr/>
              <a:t>16</a:t>
            </a:fld>
            <a:endParaRPr lang="en-GB"/>
          </a:p>
        </p:txBody>
      </p:sp>
    </p:spTree>
    <p:extLst>
      <p:ext uri="{BB962C8B-B14F-4D97-AF65-F5344CB8AC3E}">
        <p14:creationId xmlns:p14="http://schemas.microsoft.com/office/powerpoint/2010/main" val="2676703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ea typeface="ＭＳ Ｐゴシック" pitchFamily="34" charset="-128"/>
              </a:defRPr>
            </a:lvl1pPr>
            <a:lvl2pPr marL="742950" indent="-285750" defTabSz="925513" eaLnBrk="0" hangingPunct="0">
              <a:spcBef>
                <a:spcPct val="30000"/>
              </a:spcBef>
              <a:defRPr sz="1200">
                <a:solidFill>
                  <a:schemeClr val="tx1"/>
                </a:solidFill>
                <a:latin typeface="Arial" charset="0"/>
                <a:ea typeface="ＭＳ Ｐゴシック" pitchFamily="34" charset="-128"/>
              </a:defRPr>
            </a:lvl2pPr>
            <a:lvl3pPr marL="1143000" indent="-228600" defTabSz="925513" eaLnBrk="0" hangingPunct="0">
              <a:spcBef>
                <a:spcPct val="30000"/>
              </a:spcBef>
              <a:defRPr sz="1200">
                <a:solidFill>
                  <a:schemeClr val="tx1"/>
                </a:solidFill>
                <a:latin typeface="Arial" charset="0"/>
                <a:ea typeface="ＭＳ Ｐゴシック" pitchFamily="34" charset="-128"/>
              </a:defRPr>
            </a:lvl3pPr>
            <a:lvl4pPr marL="1600200" indent="-228600" defTabSz="925513" eaLnBrk="0" hangingPunct="0">
              <a:spcBef>
                <a:spcPct val="30000"/>
              </a:spcBef>
              <a:defRPr sz="1200">
                <a:solidFill>
                  <a:schemeClr val="tx1"/>
                </a:solidFill>
                <a:latin typeface="Arial" charset="0"/>
                <a:ea typeface="ＭＳ Ｐゴシック" pitchFamily="34" charset="-128"/>
              </a:defRPr>
            </a:lvl4pPr>
            <a:lvl5pPr marL="2057400" indent="-228600" defTabSz="925513" eaLnBrk="0" hangingPunct="0">
              <a:spcBef>
                <a:spcPct val="30000"/>
              </a:spcBef>
              <a:defRPr sz="1200">
                <a:solidFill>
                  <a:schemeClr val="tx1"/>
                </a:solidFill>
                <a:latin typeface="Arial" charset="0"/>
                <a:ea typeface="ＭＳ Ｐゴシック" pitchFamily="34" charset="-128"/>
              </a:defRPr>
            </a:lvl5pPr>
            <a:lvl6pPr marL="25146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61FAFF14-44BF-41A7-AEFF-48BEF169DC66}" type="slidenum">
              <a:rPr lang="en-GB" altLang="en-US" smtClean="0"/>
              <a:pPr eaLnBrk="1" hangingPunct="1">
                <a:spcBef>
                  <a:spcPct val="0"/>
                </a:spcBef>
              </a:pPr>
              <a:t>17</a:t>
            </a:fld>
            <a:endParaRPr lang="en-GB"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ea typeface="ＭＳ Ｐゴシック" pitchFamily="34" charset="-128"/>
              </a:defRPr>
            </a:lvl1pPr>
            <a:lvl2pPr marL="742950" indent="-285750" defTabSz="925513" eaLnBrk="0" hangingPunct="0">
              <a:spcBef>
                <a:spcPct val="30000"/>
              </a:spcBef>
              <a:defRPr sz="1200">
                <a:solidFill>
                  <a:schemeClr val="tx1"/>
                </a:solidFill>
                <a:latin typeface="Arial" charset="0"/>
                <a:ea typeface="ＭＳ Ｐゴシック" pitchFamily="34" charset="-128"/>
              </a:defRPr>
            </a:lvl2pPr>
            <a:lvl3pPr marL="1143000" indent="-228600" defTabSz="925513" eaLnBrk="0" hangingPunct="0">
              <a:spcBef>
                <a:spcPct val="30000"/>
              </a:spcBef>
              <a:defRPr sz="1200">
                <a:solidFill>
                  <a:schemeClr val="tx1"/>
                </a:solidFill>
                <a:latin typeface="Arial" charset="0"/>
                <a:ea typeface="ＭＳ Ｐゴシック" pitchFamily="34" charset="-128"/>
              </a:defRPr>
            </a:lvl3pPr>
            <a:lvl4pPr marL="1600200" indent="-228600" defTabSz="925513" eaLnBrk="0" hangingPunct="0">
              <a:spcBef>
                <a:spcPct val="30000"/>
              </a:spcBef>
              <a:defRPr sz="1200">
                <a:solidFill>
                  <a:schemeClr val="tx1"/>
                </a:solidFill>
                <a:latin typeface="Arial" charset="0"/>
                <a:ea typeface="ＭＳ Ｐゴシック" pitchFamily="34" charset="-128"/>
              </a:defRPr>
            </a:lvl4pPr>
            <a:lvl5pPr marL="2057400" indent="-228600" defTabSz="925513" eaLnBrk="0" hangingPunct="0">
              <a:spcBef>
                <a:spcPct val="30000"/>
              </a:spcBef>
              <a:defRPr sz="1200">
                <a:solidFill>
                  <a:schemeClr val="tx1"/>
                </a:solidFill>
                <a:latin typeface="Arial" charset="0"/>
                <a:ea typeface="ＭＳ Ｐゴシック" pitchFamily="34" charset="-128"/>
              </a:defRPr>
            </a:lvl5pPr>
            <a:lvl6pPr marL="25146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61FAFF14-44BF-41A7-AEFF-48BEF169DC66}" type="slidenum">
              <a:rPr lang="en-GB" altLang="en-US" smtClean="0"/>
              <a:pPr eaLnBrk="1" hangingPunct="1">
                <a:spcBef>
                  <a:spcPct val="0"/>
                </a:spcBef>
              </a:pPr>
              <a:t>18</a:t>
            </a:fld>
            <a:endParaRPr lang="en-GB"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ea typeface="ＭＳ Ｐゴシック" pitchFamily="34" charset="-128"/>
              </a:defRPr>
            </a:lvl1pPr>
            <a:lvl2pPr marL="742950" indent="-285750" defTabSz="925513" eaLnBrk="0" hangingPunct="0">
              <a:spcBef>
                <a:spcPct val="30000"/>
              </a:spcBef>
              <a:defRPr sz="1200">
                <a:solidFill>
                  <a:schemeClr val="tx1"/>
                </a:solidFill>
                <a:latin typeface="Arial" charset="0"/>
                <a:ea typeface="ＭＳ Ｐゴシック" pitchFamily="34" charset="-128"/>
              </a:defRPr>
            </a:lvl2pPr>
            <a:lvl3pPr marL="1143000" indent="-228600" defTabSz="925513" eaLnBrk="0" hangingPunct="0">
              <a:spcBef>
                <a:spcPct val="30000"/>
              </a:spcBef>
              <a:defRPr sz="1200">
                <a:solidFill>
                  <a:schemeClr val="tx1"/>
                </a:solidFill>
                <a:latin typeface="Arial" charset="0"/>
                <a:ea typeface="ＭＳ Ｐゴシック" pitchFamily="34" charset="-128"/>
              </a:defRPr>
            </a:lvl3pPr>
            <a:lvl4pPr marL="1600200" indent="-228600" defTabSz="925513" eaLnBrk="0" hangingPunct="0">
              <a:spcBef>
                <a:spcPct val="30000"/>
              </a:spcBef>
              <a:defRPr sz="1200">
                <a:solidFill>
                  <a:schemeClr val="tx1"/>
                </a:solidFill>
                <a:latin typeface="Arial" charset="0"/>
                <a:ea typeface="ＭＳ Ｐゴシック" pitchFamily="34" charset="-128"/>
              </a:defRPr>
            </a:lvl4pPr>
            <a:lvl5pPr marL="2057400" indent="-228600" defTabSz="925513" eaLnBrk="0" hangingPunct="0">
              <a:spcBef>
                <a:spcPct val="30000"/>
              </a:spcBef>
              <a:defRPr sz="1200">
                <a:solidFill>
                  <a:schemeClr val="tx1"/>
                </a:solidFill>
                <a:latin typeface="Arial" charset="0"/>
                <a:ea typeface="ＭＳ Ｐゴシック" pitchFamily="34" charset="-128"/>
              </a:defRPr>
            </a:lvl5pPr>
            <a:lvl6pPr marL="25146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61FAFF14-44BF-41A7-AEFF-48BEF169DC66}" type="slidenum">
              <a:rPr lang="en-GB" altLang="en-US" smtClean="0"/>
              <a:pPr eaLnBrk="1" hangingPunct="1">
                <a:spcBef>
                  <a:spcPct val="0"/>
                </a:spcBef>
              </a:pPr>
              <a:t>19</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lstStyle/>
          <a:p>
            <a:pPr marL="0" indent="0">
              <a:spcBef>
                <a:spcPts val="1200"/>
              </a:spcBef>
              <a:buFont typeface="Arial" pitchFamily="34" charset="0"/>
              <a:buNone/>
            </a:pPr>
            <a:r>
              <a:rPr lang="en-GB" sz="1200" dirty="0" smtClean="0">
                <a:solidFill>
                  <a:schemeClr val="tx1"/>
                </a:solidFill>
                <a:latin typeface="Arial" panose="020B0604020202020204" pitchFamily="34" charset="0"/>
                <a:cs typeface="Arial" panose="020B0604020202020204" pitchFamily="34" charset="0"/>
              </a:rPr>
              <a:t>Supports over 3000 researchers in more than 50 countries</a:t>
            </a:r>
          </a:p>
          <a:p>
            <a:pPr marL="704767" lvl="1" indent="-342860">
              <a:spcBef>
                <a:spcPts val="600"/>
              </a:spcBef>
              <a:buFontTx/>
              <a:buChar char="-"/>
            </a:pPr>
            <a:r>
              <a:rPr lang="en-GB" sz="1200" dirty="0" smtClean="0">
                <a:solidFill>
                  <a:schemeClr val="tx1"/>
                </a:solidFill>
                <a:latin typeface="Arial" panose="020B0604020202020204" pitchFamily="34" charset="0"/>
                <a:cs typeface="Arial" panose="020B0604020202020204" pitchFamily="34" charset="0"/>
              </a:rPr>
              <a:t>£740 million total annual spend</a:t>
            </a:r>
          </a:p>
          <a:p>
            <a:pPr marL="693656" lvl="2" indent="-342860">
              <a:spcBef>
                <a:spcPts val="600"/>
              </a:spcBef>
              <a:buSzTx/>
              <a:buFontTx/>
              <a:buChar char="-"/>
            </a:pPr>
            <a:r>
              <a:rPr lang="en-GB" sz="1200" dirty="0" smtClean="0">
                <a:solidFill>
                  <a:schemeClr val="tx1"/>
                </a:solidFill>
                <a:latin typeface="Arial" panose="020B0604020202020204" pitchFamily="34" charset="0"/>
                <a:cs typeface="Arial" panose="020B0604020202020204" pitchFamily="34" charset="0"/>
              </a:rPr>
              <a:t>£103 million for international activities</a:t>
            </a:r>
          </a:p>
          <a:p>
            <a:endParaRPr lang="en-GB" sz="1200" dirty="0" smtClean="0">
              <a:latin typeface="Arial" panose="020B0604020202020204" pitchFamily="34" charset="0"/>
              <a:cs typeface="Arial" panose="020B0604020202020204" pitchFamily="34" charset="0"/>
            </a:endParaRPr>
          </a:p>
          <a:p>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Annual</a:t>
            </a:r>
            <a:r>
              <a:rPr lang="en-GB" sz="1200" baseline="0" dirty="0" smtClean="0">
                <a:latin typeface="Arial" panose="020B0604020202020204" pitchFamily="34" charset="0"/>
                <a:cs typeface="Arial" panose="020B0604020202020204" pitchFamily="34" charset="0"/>
              </a:rPr>
              <a:t> report- 2013/14 spent </a:t>
            </a:r>
            <a:r>
              <a:rPr lang="en-GB" sz="1200" dirty="0" smtClean="0">
                <a:latin typeface="Arial" panose="020B0604020202020204" pitchFamily="34" charset="0"/>
                <a:cs typeface="Arial" panose="020B0604020202020204" pitchFamily="34" charset="0"/>
              </a:rPr>
              <a:t>727.7 on</a:t>
            </a:r>
            <a:r>
              <a:rPr lang="en-GB" sz="1200" baseline="0" dirty="0" smtClean="0">
                <a:latin typeface="Arial" panose="020B0604020202020204" pitchFamily="34" charset="0"/>
                <a:cs typeface="Arial" panose="020B0604020202020204" pitchFamily="34" charset="0"/>
              </a:rPr>
              <a:t> ‘charitable activities’</a:t>
            </a: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9E35D88-C8CA-4982-8C1B-FDD6BD263807}" type="slidenum">
              <a:rPr lang="en-GB" smtClean="0"/>
              <a:pPr/>
              <a:t>2</a:t>
            </a:fld>
            <a:endParaRPr lang="en-GB"/>
          </a:p>
        </p:txBody>
      </p:sp>
    </p:spTree>
    <p:extLst>
      <p:ext uri="{BB962C8B-B14F-4D97-AF65-F5344CB8AC3E}">
        <p14:creationId xmlns:p14="http://schemas.microsoft.com/office/powerpoint/2010/main" val="2016692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ea typeface="ＭＳ Ｐゴシック" pitchFamily="34" charset="-128"/>
              </a:defRPr>
            </a:lvl1pPr>
            <a:lvl2pPr marL="742950" indent="-285750" defTabSz="925513" eaLnBrk="0" hangingPunct="0">
              <a:spcBef>
                <a:spcPct val="30000"/>
              </a:spcBef>
              <a:defRPr sz="1200">
                <a:solidFill>
                  <a:schemeClr val="tx1"/>
                </a:solidFill>
                <a:latin typeface="Arial" charset="0"/>
                <a:ea typeface="ＭＳ Ｐゴシック" pitchFamily="34" charset="-128"/>
              </a:defRPr>
            </a:lvl2pPr>
            <a:lvl3pPr marL="1143000" indent="-228600" defTabSz="925513" eaLnBrk="0" hangingPunct="0">
              <a:spcBef>
                <a:spcPct val="30000"/>
              </a:spcBef>
              <a:defRPr sz="1200">
                <a:solidFill>
                  <a:schemeClr val="tx1"/>
                </a:solidFill>
                <a:latin typeface="Arial" charset="0"/>
                <a:ea typeface="ＭＳ Ｐゴシック" pitchFamily="34" charset="-128"/>
              </a:defRPr>
            </a:lvl3pPr>
            <a:lvl4pPr marL="1600200" indent="-228600" defTabSz="925513" eaLnBrk="0" hangingPunct="0">
              <a:spcBef>
                <a:spcPct val="30000"/>
              </a:spcBef>
              <a:defRPr sz="1200">
                <a:solidFill>
                  <a:schemeClr val="tx1"/>
                </a:solidFill>
                <a:latin typeface="Arial" charset="0"/>
                <a:ea typeface="ＭＳ Ｐゴシック" pitchFamily="34" charset="-128"/>
              </a:defRPr>
            </a:lvl4pPr>
            <a:lvl5pPr marL="2057400" indent="-228600" defTabSz="925513" eaLnBrk="0" hangingPunct="0">
              <a:spcBef>
                <a:spcPct val="30000"/>
              </a:spcBef>
              <a:defRPr sz="1200">
                <a:solidFill>
                  <a:schemeClr val="tx1"/>
                </a:solidFill>
                <a:latin typeface="Arial" charset="0"/>
                <a:ea typeface="ＭＳ Ｐゴシック" pitchFamily="34" charset="-128"/>
              </a:defRPr>
            </a:lvl5pPr>
            <a:lvl6pPr marL="25146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61FAFF14-44BF-41A7-AEFF-48BEF169DC66}" type="slidenum">
              <a:rPr lang="en-GB" altLang="en-US" smtClean="0"/>
              <a:pPr eaLnBrk="1" hangingPunct="1">
                <a:spcBef>
                  <a:spcPct val="0"/>
                </a:spcBef>
              </a:pPr>
              <a:t>20</a:t>
            </a:fld>
            <a:endParaRPr lang="en-GB"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ea typeface="ＭＳ Ｐゴシック" pitchFamily="34" charset="-128"/>
              </a:defRPr>
            </a:lvl1pPr>
            <a:lvl2pPr marL="742950" indent="-285750" defTabSz="925513" eaLnBrk="0" hangingPunct="0">
              <a:spcBef>
                <a:spcPct val="30000"/>
              </a:spcBef>
              <a:defRPr sz="1200">
                <a:solidFill>
                  <a:schemeClr val="tx1"/>
                </a:solidFill>
                <a:latin typeface="Arial" charset="0"/>
                <a:ea typeface="ＭＳ Ｐゴシック" pitchFamily="34" charset="-128"/>
              </a:defRPr>
            </a:lvl2pPr>
            <a:lvl3pPr marL="1143000" indent="-228600" defTabSz="925513" eaLnBrk="0" hangingPunct="0">
              <a:spcBef>
                <a:spcPct val="30000"/>
              </a:spcBef>
              <a:defRPr sz="1200">
                <a:solidFill>
                  <a:schemeClr val="tx1"/>
                </a:solidFill>
                <a:latin typeface="Arial" charset="0"/>
                <a:ea typeface="ＭＳ Ｐゴシック" pitchFamily="34" charset="-128"/>
              </a:defRPr>
            </a:lvl3pPr>
            <a:lvl4pPr marL="1600200" indent="-228600" defTabSz="925513" eaLnBrk="0" hangingPunct="0">
              <a:spcBef>
                <a:spcPct val="30000"/>
              </a:spcBef>
              <a:defRPr sz="1200">
                <a:solidFill>
                  <a:schemeClr val="tx1"/>
                </a:solidFill>
                <a:latin typeface="Arial" charset="0"/>
                <a:ea typeface="ＭＳ Ｐゴシック" pitchFamily="34" charset="-128"/>
              </a:defRPr>
            </a:lvl4pPr>
            <a:lvl5pPr marL="2057400" indent="-228600" defTabSz="925513" eaLnBrk="0" hangingPunct="0">
              <a:spcBef>
                <a:spcPct val="30000"/>
              </a:spcBef>
              <a:defRPr sz="1200">
                <a:solidFill>
                  <a:schemeClr val="tx1"/>
                </a:solidFill>
                <a:latin typeface="Arial" charset="0"/>
                <a:ea typeface="ＭＳ Ｐゴシック" pitchFamily="34" charset="-128"/>
              </a:defRPr>
            </a:lvl5pPr>
            <a:lvl6pPr marL="25146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61FAFF14-44BF-41A7-AEFF-48BEF169DC66}" type="slidenum">
              <a:rPr lang="en-GB" altLang="en-US" smtClean="0"/>
              <a:pPr eaLnBrk="1" hangingPunct="1">
                <a:spcBef>
                  <a:spcPct val="0"/>
                </a:spcBef>
              </a:pPr>
              <a:t>21</a:t>
            </a:fld>
            <a:endParaRPr lang="en-GB"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xfrm>
            <a:off x="935038" y="739775"/>
            <a:ext cx="4938712" cy="3703638"/>
          </a:xfrm>
          <a:ln/>
        </p:spPr>
      </p:sp>
      <p:sp>
        <p:nvSpPr>
          <p:cNvPr id="222211" name="Rectangle 3"/>
          <p:cNvSpPr>
            <a:spLocks noGrp="1" noChangeArrowheads="1"/>
          </p:cNvSpPr>
          <p:nvPr>
            <p:ph type="body" idx="1"/>
          </p:nvPr>
        </p:nvSpPr>
        <p:spPr>
          <a:xfrm>
            <a:off x="906464" y="4798185"/>
            <a:ext cx="5287962" cy="44445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ＭＳ Ｐゴシック"/>
              <a:cs typeface="ＭＳ Ｐゴシック"/>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xfrm>
            <a:off x="935038" y="739775"/>
            <a:ext cx="4938712" cy="3703638"/>
          </a:xfrm>
          <a:ln/>
        </p:spPr>
      </p:sp>
      <p:sp>
        <p:nvSpPr>
          <p:cNvPr id="222211" name="Rectangle 3"/>
          <p:cNvSpPr>
            <a:spLocks noGrp="1" noChangeArrowheads="1"/>
          </p:cNvSpPr>
          <p:nvPr>
            <p:ph type="body" idx="1"/>
          </p:nvPr>
        </p:nvSpPr>
        <p:spPr>
          <a:xfrm>
            <a:off x="906464" y="4798185"/>
            <a:ext cx="5287962" cy="44445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ＭＳ Ｐゴシック"/>
              <a:cs typeface="ＭＳ Ｐゴシック"/>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xfrm>
            <a:off x="935038" y="739775"/>
            <a:ext cx="4938712" cy="3703638"/>
          </a:xfrm>
          <a:ln/>
        </p:spPr>
      </p:sp>
      <p:sp>
        <p:nvSpPr>
          <p:cNvPr id="222211" name="Rectangle 3"/>
          <p:cNvSpPr>
            <a:spLocks noGrp="1" noChangeArrowheads="1"/>
          </p:cNvSpPr>
          <p:nvPr>
            <p:ph type="body" idx="1"/>
          </p:nvPr>
        </p:nvSpPr>
        <p:spPr>
          <a:xfrm>
            <a:off x="906464" y="4798185"/>
            <a:ext cx="5287962" cy="44445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ＭＳ Ｐゴシック"/>
              <a:cs typeface="ＭＳ Ｐゴシック"/>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ea typeface="ＭＳ Ｐゴシック" pitchFamily="34" charset="-128"/>
              </a:defRPr>
            </a:lvl1pPr>
            <a:lvl2pPr marL="742950" indent="-285750" defTabSz="925513" eaLnBrk="0" hangingPunct="0">
              <a:spcBef>
                <a:spcPct val="30000"/>
              </a:spcBef>
              <a:defRPr sz="1200">
                <a:solidFill>
                  <a:schemeClr val="tx1"/>
                </a:solidFill>
                <a:latin typeface="Arial" charset="0"/>
                <a:ea typeface="ＭＳ Ｐゴシック" pitchFamily="34" charset="-128"/>
              </a:defRPr>
            </a:lvl2pPr>
            <a:lvl3pPr marL="1143000" indent="-228600" defTabSz="925513" eaLnBrk="0" hangingPunct="0">
              <a:spcBef>
                <a:spcPct val="30000"/>
              </a:spcBef>
              <a:defRPr sz="1200">
                <a:solidFill>
                  <a:schemeClr val="tx1"/>
                </a:solidFill>
                <a:latin typeface="Arial" charset="0"/>
                <a:ea typeface="ＭＳ Ｐゴシック" pitchFamily="34" charset="-128"/>
              </a:defRPr>
            </a:lvl3pPr>
            <a:lvl4pPr marL="1600200" indent="-228600" defTabSz="925513" eaLnBrk="0" hangingPunct="0">
              <a:spcBef>
                <a:spcPct val="30000"/>
              </a:spcBef>
              <a:defRPr sz="1200">
                <a:solidFill>
                  <a:schemeClr val="tx1"/>
                </a:solidFill>
                <a:latin typeface="Arial" charset="0"/>
                <a:ea typeface="ＭＳ Ｐゴシック" pitchFamily="34" charset="-128"/>
              </a:defRPr>
            </a:lvl4pPr>
            <a:lvl5pPr marL="2057400" indent="-228600" defTabSz="925513" eaLnBrk="0" hangingPunct="0">
              <a:spcBef>
                <a:spcPct val="30000"/>
              </a:spcBef>
              <a:defRPr sz="1200">
                <a:solidFill>
                  <a:schemeClr val="tx1"/>
                </a:solidFill>
                <a:latin typeface="Arial" charset="0"/>
                <a:ea typeface="ＭＳ Ｐゴシック" pitchFamily="34" charset="-128"/>
              </a:defRPr>
            </a:lvl5pPr>
            <a:lvl6pPr marL="25146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61FAFF14-44BF-41A7-AEFF-48BEF169DC66}" type="slidenum">
              <a:rPr lang="en-GB" altLang="en-US" smtClean="0"/>
              <a:pPr eaLnBrk="1" hangingPunct="1">
                <a:spcBef>
                  <a:spcPct val="0"/>
                </a:spcBef>
              </a:pPr>
              <a:t>25</a:t>
            </a:fld>
            <a:endParaRPr lang="en-GB"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ea typeface="ＭＳ Ｐゴシック" pitchFamily="34" charset="-128"/>
              </a:defRPr>
            </a:lvl1pPr>
            <a:lvl2pPr marL="742950" indent="-285750" defTabSz="925513" eaLnBrk="0" hangingPunct="0">
              <a:spcBef>
                <a:spcPct val="30000"/>
              </a:spcBef>
              <a:defRPr sz="1200">
                <a:solidFill>
                  <a:schemeClr val="tx1"/>
                </a:solidFill>
                <a:latin typeface="Arial" charset="0"/>
                <a:ea typeface="ＭＳ Ｐゴシック" pitchFamily="34" charset="-128"/>
              </a:defRPr>
            </a:lvl2pPr>
            <a:lvl3pPr marL="1143000" indent="-228600" defTabSz="925513" eaLnBrk="0" hangingPunct="0">
              <a:spcBef>
                <a:spcPct val="30000"/>
              </a:spcBef>
              <a:defRPr sz="1200">
                <a:solidFill>
                  <a:schemeClr val="tx1"/>
                </a:solidFill>
                <a:latin typeface="Arial" charset="0"/>
                <a:ea typeface="ＭＳ Ｐゴシック" pitchFamily="34" charset="-128"/>
              </a:defRPr>
            </a:lvl3pPr>
            <a:lvl4pPr marL="1600200" indent="-228600" defTabSz="925513" eaLnBrk="0" hangingPunct="0">
              <a:spcBef>
                <a:spcPct val="30000"/>
              </a:spcBef>
              <a:defRPr sz="1200">
                <a:solidFill>
                  <a:schemeClr val="tx1"/>
                </a:solidFill>
                <a:latin typeface="Arial" charset="0"/>
                <a:ea typeface="ＭＳ Ｐゴシック" pitchFamily="34" charset="-128"/>
              </a:defRPr>
            </a:lvl4pPr>
            <a:lvl5pPr marL="2057400" indent="-228600" defTabSz="925513" eaLnBrk="0" hangingPunct="0">
              <a:spcBef>
                <a:spcPct val="30000"/>
              </a:spcBef>
              <a:defRPr sz="1200">
                <a:solidFill>
                  <a:schemeClr val="tx1"/>
                </a:solidFill>
                <a:latin typeface="Arial" charset="0"/>
                <a:ea typeface="ＭＳ Ｐゴシック" pitchFamily="34" charset="-128"/>
              </a:defRPr>
            </a:lvl5pPr>
            <a:lvl6pPr marL="25146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61FAFF14-44BF-41A7-AEFF-48BEF169DC66}" type="slidenum">
              <a:rPr lang="en-GB" altLang="en-US" smtClean="0"/>
              <a:pPr eaLnBrk="1" hangingPunct="1">
                <a:spcBef>
                  <a:spcPct val="0"/>
                </a:spcBef>
              </a:pPr>
              <a:t>26</a:t>
            </a:fld>
            <a:endParaRPr lang="en-GB"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ea typeface="ＭＳ Ｐゴシック" pitchFamily="34" charset="-128"/>
              </a:defRPr>
            </a:lvl1pPr>
            <a:lvl2pPr marL="742950" indent="-285750" defTabSz="925513" eaLnBrk="0" hangingPunct="0">
              <a:spcBef>
                <a:spcPct val="30000"/>
              </a:spcBef>
              <a:defRPr sz="1200">
                <a:solidFill>
                  <a:schemeClr val="tx1"/>
                </a:solidFill>
                <a:latin typeface="Arial" charset="0"/>
                <a:ea typeface="ＭＳ Ｐゴシック" pitchFamily="34" charset="-128"/>
              </a:defRPr>
            </a:lvl2pPr>
            <a:lvl3pPr marL="1143000" indent="-228600" defTabSz="925513" eaLnBrk="0" hangingPunct="0">
              <a:spcBef>
                <a:spcPct val="30000"/>
              </a:spcBef>
              <a:defRPr sz="1200">
                <a:solidFill>
                  <a:schemeClr val="tx1"/>
                </a:solidFill>
                <a:latin typeface="Arial" charset="0"/>
                <a:ea typeface="ＭＳ Ｐゴシック" pitchFamily="34" charset="-128"/>
              </a:defRPr>
            </a:lvl3pPr>
            <a:lvl4pPr marL="1600200" indent="-228600" defTabSz="925513" eaLnBrk="0" hangingPunct="0">
              <a:spcBef>
                <a:spcPct val="30000"/>
              </a:spcBef>
              <a:defRPr sz="1200">
                <a:solidFill>
                  <a:schemeClr val="tx1"/>
                </a:solidFill>
                <a:latin typeface="Arial" charset="0"/>
                <a:ea typeface="ＭＳ Ｐゴシック" pitchFamily="34" charset="-128"/>
              </a:defRPr>
            </a:lvl4pPr>
            <a:lvl5pPr marL="2057400" indent="-228600" defTabSz="925513" eaLnBrk="0" hangingPunct="0">
              <a:spcBef>
                <a:spcPct val="30000"/>
              </a:spcBef>
              <a:defRPr sz="1200">
                <a:solidFill>
                  <a:schemeClr val="tx1"/>
                </a:solidFill>
                <a:latin typeface="Arial" charset="0"/>
                <a:ea typeface="ＭＳ Ｐゴシック" pitchFamily="34" charset="-128"/>
              </a:defRPr>
            </a:lvl5pPr>
            <a:lvl6pPr marL="25146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61FAFF14-44BF-41A7-AEFF-48BEF169DC66}" type="slidenum">
              <a:rPr lang="en-GB" altLang="en-US" smtClean="0"/>
              <a:pPr eaLnBrk="1" hangingPunct="1">
                <a:spcBef>
                  <a:spcPct val="0"/>
                </a:spcBef>
              </a:pPr>
              <a:t>27</a:t>
            </a:fld>
            <a:endParaRPr lang="en-GB"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ea typeface="ＭＳ Ｐゴシック" pitchFamily="34" charset="-128"/>
              </a:defRPr>
            </a:lvl1pPr>
            <a:lvl2pPr marL="742950" indent="-285750" defTabSz="925513" eaLnBrk="0" hangingPunct="0">
              <a:spcBef>
                <a:spcPct val="30000"/>
              </a:spcBef>
              <a:defRPr sz="1200">
                <a:solidFill>
                  <a:schemeClr val="tx1"/>
                </a:solidFill>
                <a:latin typeface="Arial" charset="0"/>
                <a:ea typeface="ＭＳ Ｐゴシック" pitchFamily="34" charset="-128"/>
              </a:defRPr>
            </a:lvl2pPr>
            <a:lvl3pPr marL="1143000" indent="-228600" defTabSz="925513" eaLnBrk="0" hangingPunct="0">
              <a:spcBef>
                <a:spcPct val="30000"/>
              </a:spcBef>
              <a:defRPr sz="1200">
                <a:solidFill>
                  <a:schemeClr val="tx1"/>
                </a:solidFill>
                <a:latin typeface="Arial" charset="0"/>
                <a:ea typeface="ＭＳ Ｐゴシック" pitchFamily="34" charset="-128"/>
              </a:defRPr>
            </a:lvl3pPr>
            <a:lvl4pPr marL="1600200" indent="-228600" defTabSz="925513" eaLnBrk="0" hangingPunct="0">
              <a:spcBef>
                <a:spcPct val="30000"/>
              </a:spcBef>
              <a:defRPr sz="1200">
                <a:solidFill>
                  <a:schemeClr val="tx1"/>
                </a:solidFill>
                <a:latin typeface="Arial" charset="0"/>
                <a:ea typeface="ＭＳ Ｐゴシック" pitchFamily="34" charset="-128"/>
              </a:defRPr>
            </a:lvl4pPr>
            <a:lvl5pPr marL="2057400" indent="-228600" defTabSz="925513" eaLnBrk="0" hangingPunct="0">
              <a:spcBef>
                <a:spcPct val="30000"/>
              </a:spcBef>
              <a:defRPr sz="1200">
                <a:solidFill>
                  <a:schemeClr val="tx1"/>
                </a:solidFill>
                <a:latin typeface="Arial" charset="0"/>
                <a:ea typeface="ＭＳ Ｐゴシック" pitchFamily="34" charset="-128"/>
              </a:defRPr>
            </a:lvl5pPr>
            <a:lvl6pPr marL="25146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61FAFF14-44BF-41A7-AEFF-48BEF169DC66}" type="slidenum">
              <a:rPr lang="en-GB" altLang="en-US" smtClean="0"/>
              <a:pPr eaLnBrk="1" hangingPunct="1">
                <a:spcBef>
                  <a:spcPct val="0"/>
                </a:spcBef>
              </a:pPr>
              <a:t>28</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931863" y="739775"/>
            <a:ext cx="4940300" cy="3705225"/>
          </a:xfrm>
          <a:ln/>
        </p:spPr>
      </p:sp>
      <p:sp>
        <p:nvSpPr>
          <p:cNvPr id="52227" name="Rectangle 3"/>
          <p:cNvSpPr>
            <a:spLocks noGrp="1" noChangeArrowheads="1"/>
          </p:cNvSpPr>
          <p:nvPr>
            <p:ph type="body" idx="1"/>
          </p:nvPr>
        </p:nvSpPr>
        <p:spPr>
          <a:xfrm>
            <a:off x="681038" y="4690824"/>
            <a:ext cx="5435600" cy="44429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latin typeface="Arial" pitchFamily="34" charset="0"/>
                <a:ea typeface="ＭＳ Ｐゴシック"/>
                <a:cs typeface="ＭＳ Ｐゴシック"/>
              </a:rPr>
              <a:t>Our funding has three focuses: </a:t>
            </a:r>
          </a:p>
          <a:p>
            <a:r>
              <a:rPr lang="en-GB" dirty="0" smtClean="0">
                <a:latin typeface="Arial" pitchFamily="34" charset="0"/>
                <a:ea typeface="ＭＳ Ｐゴシック"/>
                <a:cs typeface="ＭＳ Ｐゴシック"/>
              </a:rPr>
              <a:t>First, the individual. We want to support the brightest researchers with the best ideas at all stages of their careers.</a:t>
            </a:r>
          </a:p>
          <a:p>
            <a:r>
              <a:rPr lang="en-GB" dirty="0" smtClean="0">
                <a:latin typeface="Arial" pitchFamily="34" charset="0"/>
                <a:ea typeface="ＭＳ Ｐゴシック"/>
                <a:cs typeface="ＭＳ Ｐゴシック"/>
              </a:rPr>
              <a:t> </a:t>
            </a:r>
          </a:p>
          <a:p>
            <a:r>
              <a:rPr lang="en-GB" dirty="0" smtClean="0">
                <a:latin typeface="Arial" pitchFamily="34" charset="0"/>
                <a:ea typeface="ＭＳ Ｐゴシック"/>
                <a:cs typeface="ＭＳ Ｐゴシック"/>
              </a:rPr>
              <a:t>We are also committed to maximising the application of research to improve health</a:t>
            </a:r>
          </a:p>
          <a:p>
            <a:r>
              <a:rPr lang="en-GB" dirty="0" smtClean="0">
                <a:latin typeface="Arial" pitchFamily="34" charset="0"/>
                <a:ea typeface="ＭＳ Ｐゴシック"/>
                <a:cs typeface="ＭＳ Ｐゴシック"/>
              </a:rPr>
              <a:t> </a:t>
            </a:r>
          </a:p>
          <a:p>
            <a:r>
              <a:rPr lang="en-GB" dirty="0" smtClean="0">
                <a:latin typeface="Arial" pitchFamily="34" charset="0"/>
                <a:ea typeface="ＭＳ Ｐゴシック"/>
                <a:cs typeface="ＭＳ Ｐゴシック"/>
              </a:rPr>
              <a:t>Finally, for our third focus - because biomedical science by its nature challenges cultural norms and personal beliefs and choices - we will aim to understand the social, political and historical contexts of biomedical science and its application so that we can help deliver its full potential for health improvement.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ea typeface="ＭＳ Ｐゴシック" pitchFamily="34" charset="-128"/>
              </a:defRPr>
            </a:lvl1pPr>
            <a:lvl2pPr marL="742950" indent="-285750" defTabSz="925513" eaLnBrk="0" hangingPunct="0">
              <a:spcBef>
                <a:spcPct val="30000"/>
              </a:spcBef>
              <a:defRPr sz="1200">
                <a:solidFill>
                  <a:schemeClr val="tx1"/>
                </a:solidFill>
                <a:latin typeface="Arial" charset="0"/>
                <a:ea typeface="ＭＳ Ｐゴシック" pitchFamily="34" charset="-128"/>
              </a:defRPr>
            </a:lvl2pPr>
            <a:lvl3pPr marL="1143000" indent="-228600" defTabSz="925513" eaLnBrk="0" hangingPunct="0">
              <a:spcBef>
                <a:spcPct val="30000"/>
              </a:spcBef>
              <a:defRPr sz="1200">
                <a:solidFill>
                  <a:schemeClr val="tx1"/>
                </a:solidFill>
                <a:latin typeface="Arial" charset="0"/>
                <a:ea typeface="ＭＳ Ｐゴシック" pitchFamily="34" charset="-128"/>
              </a:defRPr>
            </a:lvl3pPr>
            <a:lvl4pPr marL="1600200" indent="-228600" defTabSz="925513" eaLnBrk="0" hangingPunct="0">
              <a:spcBef>
                <a:spcPct val="30000"/>
              </a:spcBef>
              <a:defRPr sz="1200">
                <a:solidFill>
                  <a:schemeClr val="tx1"/>
                </a:solidFill>
                <a:latin typeface="Arial" charset="0"/>
                <a:ea typeface="ＭＳ Ｐゴシック" pitchFamily="34" charset="-128"/>
              </a:defRPr>
            </a:lvl4pPr>
            <a:lvl5pPr marL="2057400" indent="-228600" defTabSz="925513" eaLnBrk="0" hangingPunct="0">
              <a:spcBef>
                <a:spcPct val="30000"/>
              </a:spcBef>
              <a:defRPr sz="1200">
                <a:solidFill>
                  <a:schemeClr val="tx1"/>
                </a:solidFill>
                <a:latin typeface="Arial" charset="0"/>
                <a:ea typeface="ＭＳ Ｐゴシック" pitchFamily="34" charset="-128"/>
              </a:defRPr>
            </a:lvl5pPr>
            <a:lvl6pPr marL="25146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61FAFF14-44BF-41A7-AEFF-48BEF169DC66}" type="slidenum">
              <a:rPr lang="en-GB" altLang="en-US" smtClean="0"/>
              <a:pPr eaLnBrk="1" hangingPunct="1">
                <a:spcBef>
                  <a:spcPct val="0"/>
                </a:spcBef>
              </a:pPr>
              <a:t>4</a:t>
            </a:fld>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ea typeface="ＭＳ Ｐゴシック" pitchFamily="34" charset="-128"/>
              </a:defRPr>
            </a:lvl1pPr>
            <a:lvl2pPr marL="742950" indent="-285750" defTabSz="925513" eaLnBrk="0" hangingPunct="0">
              <a:spcBef>
                <a:spcPct val="30000"/>
              </a:spcBef>
              <a:defRPr sz="1200">
                <a:solidFill>
                  <a:schemeClr val="tx1"/>
                </a:solidFill>
                <a:latin typeface="Arial" charset="0"/>
                <a:ea typeface="ＭＳ Ｐゴシック" pitchFamily="34" charset="-128"/>
              </a:defRPr>
            </a:lvl2pPr>
            <a:lvl3pPr marL="1143000" indent="-228600" defTabSz="925513" eaLnBrk="0" hangingPunct="0">
              <a:spcBef>
                <a:spcPct val="30000"/>
              </a:spcBef>
              <a:defRPr sz="1200">
                <a:solidFill>
                  <a:schemeClr val="tx1"/>
                </a:solidFill>
                <a:latin typeface="Arial" charset="0"/>
                <a:ea typeface="ＭＳ Ｐゴシック" pitchFamily="34" charset="-128"/>
              </a:defRPr>
            </a:lvl3pPr>
            <a:lvl4pPr marL="1600200" indent="-228600" defTabSz="925513" eaLnBrk="0" hangingPunct="0">
              <a:spcBef>
                <a:spcPct val="30000"/>
              </a:spcBef>
              <a:defRPr sz="1200">
                <a:solidFill>
                  <a:schemeClr val="tx1"/>
                </a:solidFill>
                <a:latin typeface="Arial" charset="0"/>
                <a:ea typeface="ＭＳ Ｐゴシック" pitchFamily="34" charset="-128"/>
              </a:defRPr>
            </a:lvl4pPr>
            <a:lvl5pPr marL="2057400" indent="-228600" defTabSz="925513" eaLnBrk="0" hangingPunct="0">
              <a:spcBef>
                <a:spcPct val="30000"/>
              </a:spcBef>
              <a:defRPr sz="1200">
                <a:solidFill>
                  <a:schemeClr val="tx1"/>
                </a:solidFill>
                <a:latin typeface="Arial" charset="0"/>
                <a:ea typeface="ＭＳ Ｐゴシック" pitchFamily="34" charset="-128"/>
              </a:defRPr>
            </a:lvl5pPr>
            <a:lvl6pPr marL="25146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61FAFF14-44BF-41A7-AEFF-48BEF169DC66}" type="slidenum">
              <a:rPr lang="en-GB" altLang="en-US" smtClean="0"/>
              <a:pPr eaLnBrk="1" hangingPunct="1">
                <a:spcBef>
                  <a:spcPct val="0"/>
                </a:spcBef>
              </a:pPr>
              <a:t>5</a:t>
            </a:fld>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ea typeface="ＭＳ Ｐゴシック" pitchFamily="34" charset="-128"/>
              </a:defRPr>
            </a:lvl1pPr>
            <a:lvl2pPr marL="742950" indent="-285750" defTabSz="925513" eaLnBrk="0" hangingPunct="0">
              <a:spcBef>
                <a:spcPct val="30000"/>
              </a:spcBef>
              <a:defRPr sz="1200">
                <a:solidFill>
                  <a:schemeClr val="tx1"/>
                </a:solidFill>
                <a:latin typeface="Arial" charset="0"/>
                <a:ea typeface="ＭＳ Ｐゴシック" pitchFamily="34" charset="-128"/>
              </a:defRPr>
            </a:lvl2pPr>
            <a:lvl3pPr marL="1143000" indent="-228600" defTabSz="925513" eaLnBrk="0" hangingPunct="0">
              <a:spcBef>
                <a:spcPct val="30000"/>
              </a:spcBef>
              <a:defRPr sz="1200">
                <a:solidFill>
                  <a:schemeClr val="tx1"/>
                </a:solidFill>
                <a:latin typeface="Arial" charset="0"/>
                <a:ea typeface="ＭＳ Ｐゴシック" pitchFamily="34" charset="-128"/>
              </a:defRPr>
            </a:lvl3pPr>
            <a:lvl4pPr marL="1600200" indent="-228600" defTabSz="925513" eaLnBrk="0" hangingPunct="0">
              <a:spcBef>
                <a:spcPct val="30000"/>
              </a:spcBef>
              <a:defRPr sz="1200">
                <a:solidFill>
                  <a:schemeClr val="tx1"/>
                </a:solidFill>
                <a:latin typeface="Arial" charset="0"/>
                <a:ea typeface="ＭＳ Ｐゴシック" pitchFamily="34" charset="-128"/>
              </a:defRPr>
            </a:lvl4pPr>
            <a:lvl5pPr marL="2057400" indent="-228600" defTabSz="925513" eaLnBrk="0" hangingPunct="0">
              <a:spcBef>
                <a:spcPct val="30000"/>
              </a:spcBef>
              <a:defRPr sz="1200">
                <a:solidFill>
                  <a:schemeClr val="tx1"/>
                </a:solidFill>
                <a:latin typeface="Arial" charset="0"/>
                <a:ea typeface="ＭＳ Ｐゴシック" pitchFamily="34" charset="-128"/>
              </a:defRPr>
            </a:lvl5pPr>
            <a:lvl6pPr marL="25146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61FAFF14-44BF-41A7-AEFF-48BEF169DC66}" type="slidenum">
              <a:rPr lang="en-GB" altLang="en-US" smtClean="0"/>
              <a:pPr eaLnBrk="1" hangingPunct="1">
                <a:spcBef>
                  <a:spcPct val="0"/>
                </a:spcBef>
              </a:pPr>
              <a:t>6</a:t>
            </a:fld>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ＭＳ Ｐゴシック"/>
                <a:cs typeface="ＭＳ Ｐゴシック"/>
              </a:defRPr>
            </a:lvl1pPr>
            <a:lvl2pPr marL="742950" indent="-285750" eaLnBrk="0" hangingPunct="0">
              <a:defRPr>
                <a:solidFill>
                  <a:schemeClr val="tx1"/>
                </a:solidFill>
                <a:latin typeface="Times New Roman" pitchFamily="18" charset="0"/>
                <a:ea typeface="ＭＳ Ｐゴシック"/>
                <a:cs typeface="ＭＳ Ｐゴシック"/>
              </a:defRPr>
            </a:lvl2pPr>
            <a:lvl3pPr marL="1143000" indent="-228600" eaLnBrk="0" hangingPunct="0">
              <a:defRPr>
                <a:solidFill>
                  <a:schemeClr val="tx1"/>
                </a:solidFill>
                <a:latin typeface="Times New Roman" pitchFamily="18" charset="0"/>
                <a:ea typeface="ＭＳ Ｐゴシック"/>
                <a:cs typeface="ＭＳ Ｐゴシック"/>
              </a:defRPr>
            </a:lvl3pPr>
            <a:lvl4pPr marL="1600200" indent="-228600" eaLnBrk="0" hangingPunct="0">
              <a:defRPr>
                <a:solidFill>
                  <a:schemeClr val="tx1"/>
                </a:solidFill>
                <a:latin typeface="Times New Roman" pitchFamily="18" charset="0"/>
                <a:ea typeface="ＭＳ Ｐゴシック"/>
                <a:cs typeface="ＭＳ Ｐゴシック"/>
              </a:defRPr>
            </a:lvl4pPr>
            <a:lvl5pPr marL="2057400" indent="-228600" eaLnBrk="0" hangingPunct="0">
              <a:defRPr>
                <a:solidFill>
                  <a:schemeClr val="tx1"/>
                </a:solidFill>
                <a:latin typeface="Times New Roman" pitchFamily="18"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a:cs typeface="ＭＳ Ｐゴシック"/>
              </a:defRPr>
            </a:lvl9pPr>
          </a:lstStyle>
          <a:p>
            <a:pPr eaLnBrk="1" hangingPunct="1"/>
            <a:fld id="{B053AB99-FE26-4916-B9C5-4E9C82751F42}" type="slidenum">
              <a:rPr lang="en-US" smtClean="0">
                <a:latin typeface="Arial" pitchFamily="34" charset="0"/>
              </a:rPr>
              <a:pPr eaLnBrk="1" hangingPunct="1"/>
              <a:t>7</a:t>
            </a:fld>
            <a:endParaRPr lang="en-US" smtClean="0">
              <a:latin typeface="Arial" pitchFamily="34" charset="0"/>
            </a:endParaRPr>
          </a:p>
        </p:txBody>
      </p:sp>
      <p:sp>
        <p:nvSpPr>
          <p:cNvPr id="56323" name="Rectangle 2"/>
          <p:cNvSpPr>
            <a:spLocks noGrp="1" noRot="1" noChangeAspect="1" noChangeArrowheads="1" noTextEdit="1"/>
          </p:cNvSpPr>
          <p:nvPr>
            <p:ph type="sldImg"/>
          </p:nvPr>
        </p:nvSpPr>
        <p:spPr>
          <a:xfrm>
            <a:off x="935038" y="739775"/>
            <a:ext cx="4935537" cy="3702050"/>
          </a:xfrm>
          <a:ln/>
        </p:spPr>
      </p:sp>
      <p:sp>
        <p:nvSpPr>
          <p:cNvPr id="56324" name="Rectangle 3"/>
          <p:cNvSpPr>
            <a:spLocks noGrp="1" noChangeArrowheads="1"/>
          </p:cNvSpPr>
          <p:nvPr>
            <p:ph type="body" idx="1"/>
          </p:nvPr>
        </p:nvSpPr>
        <p:spPr>
          <a:xfrm>
            <a:off x="906466" y="4690825"/>
            <a:ext cx="4984751" cy="44429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dirty="0" smtClean="0">
                <a:solidFill>
                  <a:srgbClr val="5750B4"/>
                </a:solidFill>
                <a:latin typeface="Arial" pitchFamily="34" charset="0"/>
                <a:ea typeface="ＭＳ Ｐゴシック"/>
                <a:cs typeface="Arial" panose="020B0604020202020204" pitchFamily="34" charset="0"/>
              </a:rPr>
              <a:t>For all these fellowships the proposed</a:t>
            </a:r>
            <a:r>
              <a:rPr lang="en-GB" sz="1200" baseline="0" dirty="0" smtClean="0">
                <a:solidFill>
                  <a:srgbClr val="5750B4"/>
                </a:solidFill>
                <a:latin typeface="Arial" pitchFamily="34" charset="0"/>
                <a:ea typeface="ＭＳ Ｐゴシック"/>
                <a:cs typeface="Arial" panose="020B0604020202020204" pitchFamily="34" charset="0"/>
              </a:rPr>
              <a:t> research projects should be in the Public Health and Tropical Medicine Remit. Which is  </a:t>
            </a:r>
            <a:r>
              <a:rPr lang="en-GB" sz="1200" dirty="0" smtClean="0">
                <a:solidFill>
                  <a:srgbClr val="5750B4"/>
                </a:solidFill>
                <a:latin typeface="Arial" pitchFamily="34" charset="0"/>
                <a:ea typeface="ＭＳ Ｐゴシック"/>
                <a:cs typeface="Arial" panose="020B0604020202020204" pitchFamily="34" charset="0"/>
              </a:rPr>
              <a:t>research on infectious and non-communicable diseases (either human or animal) of relevance to local, national or global health.</a:t>
            </a:r>
          </a:p>
          <a:p>
            <a:endParaRPr lang="en-GB" sz="1200" dirty="0" smtClean="0">
              <a:solidFill>
                <a:srgbClr val="5750B4"/>
              </a:solidFill>
              <a:latin typeface="Arial" pitchFamily="34" charset="0"/>
              <a:cs typeface="Arial" panose="020B0604020202020204" pitchFamily="34" charset="0"/>
            </a:endParaRPr>
          </a:p>
          <a:p>
            <a:r>
              <a:rPr lang="en-GB" sz="1200" dirty="0" smtClean="0">
                <a:solidFill>
                  <a:srgbClr val="5750B4"/>
                </a:solidFill>
                <a:latin typeface="Arial" pitchFamily="34" charset="0"/>
                <a:cs typeface="Arial" panose="020B0604020202020204" pitchFamily="34" charset="0"/>
              </a:rPr>
              <a:t>The</a:t>
            </a:r>
            <a:r>
              <a:rPr lang="en-GB" sz="1200" baseline="0" dirty="0" smtClean="0">
                <a:solidFill>
                  <a:srgbClr val="5750B4"/>
                </a:solidFill>
                <a:latin typeface="Arial" pitchFamily="34" charset="0"/>
                <a:cs typeface="Arial" panose="020B0604020202020204" pitchFamily="34" charset="0"/>
              </a:rPr>
              <a:t> fellowships should be </a:t>
            </a:r>
            <a:r>
              <a:rPr lang="en-GB" sz="1200" dirty="0" smtClean="0">
                <a:solidFill>
                  <a:srgbClr val="FFFFFF"/>
                </a:solidFill>
                <a:latin typeface="Arial" panose="020B0604020202020204" pitchFamily="34" charset="0"/>
                <a:cs typeface="Arial" panose="020B0604020202020204" pitchFamily="34" charset="0"/>
              </a:rPr>
              <a:t>Primarily based in a LMIC and periods of training may be done internationally</a:t>
            </a:r>
          </a:p>
          <a:p>
            <a:endParaRPr lang="en-GB" sz="1200" dirty="0" smtClean="0">
              <a:solidFill>
                <a:srgbClr val="5750B4"/>
              </a:solidFill>
              <a:latin typeface="Arial" pitchFamily="34" charset="0"/>
              <a:ea typeface="ＭＳ Ｐゴシック"/>
              <a:cs typeface="Arial" panose="020B0604020202020204" pitchFamily="34" charset="0"/>
            </a:endParaRPr>
          </a:p>
          <a:p>
            <a:endParaRPr lang="en-GB" sz="1200" dirty="0" smtClean="0">
              <a:solidFill>
                <a:srgbClr val="5750B4"/>
              </a:solidFill>
              <a:latin typeface="Arial" pitchFamily="34" charset="0"/>
              <a:ea typeface="ＭＳ Ｐゴシック"/>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ea typeface="ＭＳ Ｐゴシック" pitchFamily="34" charset="-128"/>
              </a:defRPr>
            </a:lvl1pPr>
            <a:lvl2pPr marL="742950" indent="-285750" defTabSz="925513" eaLnBrk="0" hangingPunct="0">
              <a:spcBef>
                <a:spcPct val="30000"/>
              </a:spcBef>
              <a:defRPr sz="1200">
                <a:solidFill>
                  <a:schemeClr val="tx1"/>
                </a:solidFill>
                <a:latin typeface="Arial" charset="0"/>
                <a:ea typeface="ＭＳ Ｐゴシック" pitchFamily="34" charset="-128"/>
              </a:defRPr>
            </a:lvl2pPr>
            <a:lvl3pPr marL="1143000" indent="-228600" defTabSz="925513" eaLnBrk="0" hangingPunct="0">
              <a:spcBef>
                <a:spcPct val="30000"/>
              </a:spcBef>
              <a:defRPr sz="1200">
                <a:solidFill>
                  <a:schemeClr val="tx1"/>
                </a:solidFill>
                <a:latin typeface="Arial" charset="0"/>
                <a:ea typeface="ＭＳ Ｐゴシック" pitchFamily="34" charset="-128"/>
              </a:defRPr>
            </a:lvl3pPr>
            <a:lvl4pPr marL="1600200" indent="-228600" defTabSz="925513" eaLnBrk="0" hangingPunct="0">
              <a:spcBef>
                <a:spcPct val="30000"/>
              </a:spcBef>
              <a:defRPr sz="1200">
                <a:solidFill>
                  <a:schemeClr val="tx1"/>
                </a:solidFill>
                <a:latin typeface="Arial" charset="0"/>
                <a:ea typeface="ＭＳ Ｐゴシック" pitchFamily="34" charset="-128"/>
              </a:defRPr>
            </a:lvl4pPr>
            <a:lvl5pPr marL="2057400" indent="-228600" defTabSz="925513" eaLnBrk="0" hangingPunct="0">
              <a:spcBef>
                <a:spcPct val="30000"/>
              </a:spcBef>
              <a:defRPr sz="1200">
                <a:solidFill>
                  <a:schemeClr val="tx1"/>
                </a:solidFill>
                <a:latin typeface="Arial" charset="0"/>
                <a:ea typeface="ＭＳ Ｐゴシック" pitchFamily="34" charset="-128"/>
              </a:defRPr>
            </a:lvl5pPr>
            <a:lvl6pPr marL="25146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61FAFF14-44BF-41A7-AEFF-48BEF169DC66}" type="slidenum">
              <a:rPr lang="en-GB" altLang="en-US" smtClean="0"/>
              <a:pPr eaLnBrk="1" hangingPunct="1">
                <a:spcBef>
                  <a:spcPct val="0"/>
                </a:spcBef>
              </a:pPr>
              <a:t>8</a:t>
            </a:fld>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ea typeface="ＭＳ Ｐゴシック" pitchFamily="34" charset="-128"/>
              </a:defRPr>
            </a:lvl1pPr>
            <a:lvl2pPr marL="742950" indent="-285750" defTabSz="925513" eaLnBrk="0" hangingPunct="0">
              <a:spcBef>
                <a:spcPct val="30000"/>
              </a:spcBef>
              <a:defRPr sz="1200">
                <a:solidFill>
                  <a:schemeClr val="tx1"/>
                </a:solidFill>
                <a:latin typeface="Arial" charset="0"/>
                <a:ea typeface="ＭＳ Ｐゴシック" pitchFamily="34" charset="-128"/>
              </a:defRPr>
            </a:lvl2pPr>
            <a:lvl3pPr marL="1143000" indent="-228600" defTabSz="925513" eaLnBrk="0" hangingPunct="0">
              <a:spcBef>
                <a:spcPct val="30000"/>
              </a:spcBef>
              <a:defRPr sz="1200">
                <a:solidFill>
                  <a:schemeClr val="tx1"/>
                </a:solidFill>
                <a:latin typeface="Arial" charset="0"/>
                <a:ea typeface="ＭＳ Ｐゴシック" pitchFamily="34" charset="-128"/>
              </a:defRPr>
            </a:lvl3pPr>
            <a:lvl4pPr marL="1600200" indent="-228600" defTabSz="925513" eaLnBrk="0" hangingPunct="0">
              <a:spcBef>
                <a:spcPct val="30000"/>
              </a:spcBef>
              <a:defRPr sz="1200">
                <a:solidFill>
                  <a:schemeClr val="tx1"/>
                </a:solidFill>
                <a:latin typeface="Arial" charset="0"/>
                <a:ea typeface="ＭＳ Ｐゴシック" pitchFamily="34" charset="-128"/>
              </a:defRPr>
            </a:lvl4pPr>
            <a:lvl5pPr marL="2057400" indent="-228600" defTabSz="925513" eaLnBrk="0" hangingPunct="0">
              <a:spcBef>
                <a:spcPct val="30000"/>
              </a:spcBef>
              <a:defRPr sz="1200">
                <a:solidFill>
                  <a:schemeClr val="tx1"/>
                </a:solidFill>
                <a:latin typeface="Arial" charset="0"/>
                <a:ea typeface="ＭＳ Ｐゴシック" pitchFamily="34" charset="-128"/>
              </a:defRPr>
            </a:lvl5pPr>
            <a:lvl6pPr marL="25146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925513"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61FAFF14-44BF-41A7-AEFF-48BEF169DC66}" type="slidenum">
              <a:rPr lang="en-GB" altLang="en-US" smtClean="0"/>
              <a:pPr eaLnBrk="1" hangingPunct="1">
                <a:spcBef>
                  <a:spcPct val="0"/>
                </a:spcBef>
              </a:pPr>
              <a:t>9</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Rectangle 1"/>
          <p:cNvSpPr/>
          <p:nvPr/>
        </p:nvSpPr>
        <p:spPr>
          <a:xfrm>
            <a:off x="0" y="1"/>
            <a:ext cx="9144000" cy="6858000"/>
          </a:xfrm>
          <a:prstGeom prst="rect">
            <a:avLst/>
          </a:prstGeom>
          <a:solidFill>
            <a:srgbClr val="0031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8"/>
          <p:cNvSpPr>
            <a:spLocks noGrp="1"/>
          </p:cNvSpPr>
          <p:nvPr>
            <p:ph type="title" hasCustomPrompt="1"/>
          </p:nvPr>
        </p:nvSpPr>
        <p:spPr>
          <a:xfrm>
            <a:off x="484919" y="1814274"/>
            <a:ext cx="8169823" cy="1142725"/>
          </a:xfrm>
        </p:spPr>
        <p:txBody>
          <a:bodyPr/>
          <a:lstStyle/>
          <a:p>
            <a:r>
              <a:rPr lang="en-GB" dirty="0" smtClean="0"/>
              <a:t>Short, active title</a:t>
            </a:r>
            <a:endParaRPr lang="en-US" dirty="0"/>
          </a:p>
        </p:txBody>
      </p:sp>
      <p:pic>
        <p:nvPicPr>
          <p:cNvPr id="14" name="Picture 13" descr="Wellcome Logo+strap.png"/>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84919" y="1"/>
            <a:ext cx="1222838" cy="1630573"/>
          </a:xfrm>
          <a:prstGeom prst="rect">
            <a:avLst/>
          </a:prstGeom>
        </p:spPr>
      </p:pic>
      <p:sp>
        <p:nvSpPr>
          <p:cNvPr id="21" name="Text Placeholder 20"/>
          <p:cNvSpPr>
            <a:spLocks noGrp="1"/>
          </p:cNvSpPr>
          <p:nvPr>
            <p:ph type="body" sz="quarter" idx="11" hasCustomPrompt="1"/>
          </p:nvPr>
        </p:nvSpPr>
        <p:spPr>
          <a:xfrm>
            <a:off x="484919" y="5409336"/>
            <a:ext cx="8165481" cy="965776"/>
          </a:xfrm>
        </p:spPr>
        <p:txBody>
          <a:bodyPr>
            <a:normAutofit/>
          </a:bodyPr>
          <a:lstStyle>
            <a:lvl1pPr>
              <a:defRPr sz="3000" baseline="0"/>
            </a:lvl1pPr>
          </a:lstStyle>
          <a:p>
            <a:pPr lvl="0"/>
            <a:r>
              <a:rPr lang="en-GB" dirty="0" smtClean="0"/>
              <a:t>Name and/or date</a:t>
            </a:r>
            <a:endParaRPr lang="en-US" dirty="0"/>
          </a:p>
        </p:txBody>
      </p:sp>
      <p:sp>
        <p:nvSpPr>
          <p:cNvPr id="23" name="Text Placeholder 22"/>
          <p:cNvSpPr>
            <a:spLocks noGrp="1"/>
          </p:cNvSpPr>
          <p:nvPr>
            <p:ph type="body" sz="quarter" idx="12" hasCustomPrompt="1"/>
          </p:nvPr>
        </p:nvSpPr>
        <p:spPr>
          <a:xfrm>
            <a:off x="489880" y="3161923"/>
            <a:ext cx="8165481" cy="1018695"/>
          </a:xfrm>
        </p:spPr>
        <p:txBody>
          <a:bodyPr anchor="t"/>
          <a:lstStyle/>
          <a:p>
            <a:pPr lvl="0"/>
            <a:r>
              <a:rPr lang="en-US" dirty="0" smtClean="0"/>
              <a:t>Slightly more detailed subtitle</a:t>
            </a:r>
            <a:endParaRPr lang="en-US" dirty="0"/>
          </a:p>
        </p:txBody>
      </p:sp>
      <p:sp>
        <p:nvSpPr>
          <p:cNvPr id="7" name="Slide Number Placeholder 10"/>
          <p:cNvSpPr>
            <a:spLocks noGrp="1"/>
          </p:cNvSpPr>
          <p:nvPr>
            <p:ph type="sldNum" sz="quarter" idx="4"/>
          </p:nvPr>
        </p:nvSpPr>
        <p:spPr>
          <a:xfrm>
            <a:off x="8654741" y="6401572"/>
            <a:ext cx="488570" cy="363820"/>
          </a:xfrm>
          <a:prstGeom prst="rect">
            <a:avLst/>
          </a:prstGeom>
        </p:spPr>
        <p:txBody>
          <a:bodyPr vert="horz" lIns="91440" tIns="45720" rIns="91440" bIns="45720" rtlCol="0" anchor="ctr"/>
          <a:lstStyle>
            <a:lvl1pPr algn="ctr">
              <a:defRPr sz="1400">
                <a:solidFill>
                  <a:schemeClr val="bg1"/>
                </a:solidFill>
                <a:latin typeface="Helvetica"/>
                <a:cs typeface="Helvetica"/>
              </a:defRPr>
            </a:lvl1pPr>
          </a:lstStyle>
          <a:p>
            <a:fld id="{80F3F43C-809F-4D44-AA8F-32A582938151}" type="slidenum">
              <a:rPr lang="en-US" smtClean="0"/>
              <a:pPr/>
              <a:t>‹#›</a:t>
            </a:fld>
            <a:endParaRPr lang="en-US" dirty="0"/>
          </a:p>
        </p:txBody>
      </p:sp>
      <p:sp>
        <p:nvSpPr>
          <p:cNvPr id="8" name="Rectangle 7"/>
          <p:cNvSpPr/>
          <p:nvPr/>
        </p:nvSpPr>
        <p:spPr>
          <a:xfrm>
            <a:off x="0" y="1"/>
            <a:ext cx="9144000" cy="6858000"/>
          </a:xfrm>
          <a:prstGeom prst="rect">
            <a:avLst/>
          </a:prstGeom>
          <a:solidFill>
            <a:srgbClr val="0031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Wellcome Logo+strap.png"/>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84919" y="1"/>
            <a:ext cx="1222838" cy="1630573"/>
          </a:xfrm>
          <a:prstGeom prst="rect">
            <a:avLst/>
          </a:prstGeom>
        </p:spPr>
      </p:pic>
      <p:sp>
        <p:nvSpPr>
          <p:cNvPr id="11" name="Rectangle 10"/>
          <p:cNvSpPr/>
          <p:nvPr/>
        </p:nvSpPr>
        <p:spPr>
          <a:xfrm>
            <a:off x="0" y="1"/>
            <a:ext cx="9144000" cy="6858000"/>
          </a:xfrm>
          <a:prstGeom prst="rect">
            <a:avLst/>
          </a:prstGeom>
          <a:solidFill>
            <a:srgbClr val="0031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Wellcome Logo+strap.png"/>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84919" y="1"/>
            <a:ext cx="1222838" cy="1630573"/>
          </a:xfrm>
          <a:prstGeom prst="rect">
            <a:avLst/>
          </a:prstGeom>
        </p:spPr>
      </p:pic>
    </p:spTree>
    <p:extLst>
      <p:ext uri="{BB962C8B-B14F-4D97-AF65-F5344CB8AC3E}">
        <p14:creationId xmlns:p14="http://schemas.microsoft.com/office/powerpoint/2010/main" val="2516545306"/>
      </p:ext>
    </p:extLst>
  </p:cSld>
  <p:clrMapOvr>
    <a:masterClrMapping/>
  </p:clrMapOvr>
  <p:timing>
    <p:tnLst>
      <p:par>
        <p:cTn id="1" dur="indefinite" restart="never" nodeType="tmRoot"/>
      </p:par>
    </p:tnLst>
  </p:timing>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9_Quote">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489260" y="648262"/>
            <a:ext cx="8165482" cy="4626445"/>
          </a:xfrm>
          <a:prstGeom prst="rect">
            <a:avLst/>
          </a:prstGeom>
        </p:spPr>
        <p:txBody>
          <a:bodyPr vert="horz" lIns="0" tIns="0" rIns="0" bIns="0" rtlCol="0" anchor="ctr">
            <a:normAutofit/>
          </a:bodyPr>
          <a:lstStyle>
            <a:lvl1pPr algn="ctr">
              <a:defRPr lang="en-US" sz="6000" b="1" u="none" baseline="0" smtClean="0">
                <a:solidFill>
                  <a:srgbClr val="60BFCE"/>
                </a:solidFill>
              </a:defRPr>
            </a:lvl1pPr>
          </a:lstStyle>
          <a:p>
            <a:r>
              <a:rPr lang="en-US" dirty="0" smtClean="0"/>
              <a:t>“Quote here in</a:t>
            </a:r>
            <a:br>
              <a:rPr lang="en-US" dirty="0" smtClean="0"/>
            </a:br>
            <a:r>
              <a:rPr lang="en-US" dirty="0" smtClean="0"/>
              <a:t>quotation marks”</a:t>
            </a:r>
            <a:endParaRPr lang="en-US" dirty="0"/>
          </a:p>
        </p:txBody>
      </p:sp>
      <p:sp>
        <p:nvSpPr>
          <p:cNvPr id="7" name="Text Placeholder 6"/>
          <p:cNvSpPr>
            <a:spLocks noGrp="1"/>
          </p:cNvSpPr>
          <p:nvPr>
            <p:ph type="body" sz="quarter" idx="10" hasCustomPrompt="1"/>
          </p:nvPr>
        </p:nvSpPr>
        <p:spPr>
          <a:xfrm>
            <a:off x="489880" y="5472178"/>
            <a:ext cx="8165481" cy="701775"/>
          </a:xfrm>
        </p:spPr>
        <p:txBody>
          <a:bodyPr>
            <a:normAutofit/>
          </a:bodyPr>
          <a:lstStyle>
            <a:lvl1pPr algn="ctr">
              <a:defRPr sz="2200" baseline="0">
                <a:latin typeface="Helvetica"/>
                <a:cs typeface="Helvetica"/>
              </a:defRPr>
            </a:lvl1pPr>
          </a:lstStyle>
          <a:p>
            <a:pPr lvl="0"/>
            <a:r>
              <a:rPr lang="en-GB" dirty="0" smtClean="0"/>
              <a:t>Attribution if needed</a:t>
            </a:r>
            <a:endParaRPr lang="en-US" dirty="0"/>
          </a:p>
        </p:txBody>
      </p:sp>
      <p:sp>
        <p:nvSpPr>
          <p:cNvPr id="5" name="Slide Number Placeholder 10"/>
          <p:cNvSpPr>
            <a:spLocks noGrp="1"/>
          </p:cNvSpPr>
          <p:nvPr>
            <p:ph type="sldNum" sz="quarter" idx="4"/>
          </p:nvPr>
        </p:nvSpPr>
        <p:spPr>
          <a:xfrm>
            <a:off x="8654741" y="6401572"/>
            <a:ext cx="488570" cy="363820"/>
          </a:xfrm>
          <a:prstGeom prst="rect">
            <a:avLst/>
          </a:prstGeom>
        </p:spPr>
        <p:txBody>
          <a:bodyPr vert="horz" lIns="91440" tIns="45720" rIns="91440" bIns="45720" rtlCol="0" anchor="ctr"/>
          <a:lstStyle>
            <a:lvl1pPr algn="ctr">
              <a:defRPr sz="1400">
                <a:solidFill>
                  <a:schemeClr val="bg1"/>
                </a:solidFill>
                <a:latin typeface="Helvetica"/>
                <a:cs typeface="Helvetica"/>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2268478145"/>
      </p:ext>
    </p:extLst>
  </p:cSld>
  <p:clrMapOvr>
    <a:masterClrMapping/>
  </p:clrMapOvr>
  <p:timing>
    <p:tnLst>
      <p:par>
        <p:cTn id="1" dur="indefinite" restart="never" nodeType="tmRoot"/>
      </p:par>
    </p:tnLst>
  </p:timing>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_Text+image (right)">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489260" y="676647"/>
            <a:ext cx="8165482" cy="1142725"/>
          </a:xfrm>
        </p:spPr>
        <p:txBody>
          <a:bodyPr anchor="ctr">
            <a:normAutofit/>
          </a:bodyPr>
          <a:lstStyle>
            <a:lvl1pPr>
              <a:defRPr sz="6000" baseline="0">
                <a:solidFill>
                  <a:srgbClr val="60BFCE"/>
                </a:solidFill>
              </a:defRPr>
            </a:lvl1pPr>
          </a:lstStyle>
          <a:p>
            <a:r>
              <a:rPr lang="en-US" dirty="0" smtClean="0"/>
              <a:t>Text &amp; 1 image (right)</a:t>
            </a:r>
            <a:endParaRPr lang="en-US" dirty="0"/>
          </a:p>
        </p:txBody>
      </p:sp>
      <p:sp>
        <p:nvSpPr>
          <p:cNvPr id="5" name="Text Placeholder 22"/>
          <p:cNvSpPr>
            <a:spLocks noGrp="1"/>
          </p:cNvSpPr>
          <p:nvPr>
            <p:ph type="body" sz="quarter" idx="12" hasCustomPrompt="1"/>
          </p:nvPr>
        </p:nvSpPr>
        <p:spPr>
          <a:xfrm>
            <a:off x="489259" y="1775550"/>
            <a:ext cx="3664793" cy="923330"/>
          </a:xfrm>
        </p:spPr>
        <p:txBody>
          <a:bodyPr anchor="b">
            <a:spAutoFit/>
          </a:bodyPr>
          <a:lstStyle>
            <a:lvl1pPr marL="0" indent="0">
              <a:spcBef>
                <a:spcPts val="1000"/>
              </a:spcBef>
              <a:spcAft>
                <a:spcPts val="0"/>
              </a:spcAft>
              <a:buFont typeface="Arial"/>
              <a:buNone/>
              <a:defRPr sz="3000" b="1" baseline="0">
                <a:latin typeface="Helvetica"/>
                <a:cs typeface="Helvetica"/>
              </a:defRPr>
            </a:lvl1pPr>
          </a:lstStyle>
          <a:p>
            <a:pPr lvl="0"/>
            <a:r>
              <a:rPr lang="en-US" dirty="0" smtClean="0"/>
              <a:t>Subheading if needed</a:t>
            </a:r>
          </a:p>
        </p:txBody>
      </p:sp>
      <p:sp>
        <p:nvSpPr>
          <p:cNvPr id="12" name="Text Placeholder 8"/>
          <p:cNvSpPr>
            <a:spLocks noGrp="1"/>
          </p:cNvSpPr>
          <p:nvPr>
            <p:ph type="body" sz="quarter" idx="15" hasCustomPrompt="1"/>
          </p:nvPr>
        </p:nvSpPr>
        <p:spPr>
          <a:xfrm>
            <a:off x="489259" y="3512514"/>
            <a:ext cx="3664793" cy="2774951"/>
          </a:xfrm>
        </p:spPr>
        <p:txBody>
          <a:bodyPr anchor="t">
            <a:noAutofit/>
          </a:bodyPr>
          <a:lstStyle>
            <a:lvl1pPr>
              <a:spcBef>
                <a:spcPts val="1000"/>
              </a:spcBef>
              <a:defRPr sz="1800">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Body text here</a:t>
            </a:r>
          </a:p>
        </p:txBody>
      </p:sp>
      <p:sp>
        <p:nvSpPr>
          <p:cNvPr id="14" name="Picture Placeholder 2"/>
          <p:cNvSpPr>
            <a:spLocks noGrp="1"/>
          </p:cNvSpPr>
          <p:nvPr>
            <p:ph type="pic" sz="quarter" idx="17"/>
          </p:nvPr>
        </p:nvSpPr>
        <p:spPr>
          <a:xfrm>
            <a:off x="4428138" y="2910558"/>
            <a:ext cx="3677814" cy="3376907"/>
          </a:xfr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10" name="Text Placeholder 8"/>
          <p:cNvSpPr>
            <a:spLocks noGrp="1"/>
          </p:cNvSpPr>
          <p:nvPr>
            <p:ph type="body" sz="quarter" idx="13" hasCustomPrompt="1"/>
          </p:nvPr>
        </p:nvSpPr>
        <p:spPr>
          <a:xfrm>
            <a:off x="484919" y="2990349"/>
            <a:ext cx="3669133" cy="276999"/>
          </a:xfrm>
        </p:spPr>
        <p:txBody>
          <a:bodyPr anchor="ctr">
            <a:spAutoFit/>
          </a:bodyPr>
          <a:lstStyle>
            <a:lvl1pPr>
              <a:defRPr sz="1800" b="1">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Heading goes here</a:t>
            </a:r>
          </a:p>
        </p:txBody>
      </p:sp>
      <p:sp>
        <p:nvSpPr>
          <p:cNvPr id="8" name="Slide Number Placeholder 10"/>
          <p:cNvSpPr>
            <a:spLocks noGrp="1"/>
          </p:cNvSpPr>
          <p:nvPr>
            <p:ph type="sldNum" sz="quarter" idx="4"/>
          </p:nvPr>
        </p:nvSpPr>
        <p:spPr>
          <a:xfrm>
            <a:off x="8654741" y="6401572"/>
            <a:ext cx="488570" cy="363820"/>
          </a:xfrm>
          <a:prstGeom prst="rect">
            <a:avLst/>
          </a:prstGeom>
        </p:spPr>
        <p:txBody>
          <a:bodyPr vert="horz" lIns="91440" tIns="45720" rIns="91440" bIns="45720" rtlCol="0" anchor="ctr"/>
          <a:lstStyle>
            <a:lvl1pPr algn="ctr">
              <a:defRPr sz="1400">
                <a:solidFill>
                  <a:schemeClr val="bg1"/>
                </a:solidFill>
                <a:latin typeface="Helvetica"/>
                <a:cs typeface="Helvetica"/>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3450539303"/>
      </p:ext>
    </p:extLst>
  </p:cSld>
  <p:clrMapOvr>
    <a:masterClrMapping/>
  </p:clrMapOvr>
  <p:timing>
    <p:tnLst>
      <p:par>
        <p:cTn id="1" dur="indefinite" restart="never" nodeType="tmRoot"/>
      </p:par>
    </p:tnLst>
  </p:timing>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1_Text+2 images (right)">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489260" y="676647"/>
            <a:ext cx="8165482" cy="1142725"/>
          </a:xfrm>
        </p:spPr>
        <p:txBody>
          <a:bodyPr anchor="ctr">
            <a:normAutofit/>
          </a:bodyPr>
          <a:lstStyle>
            <a:lvl1pPr>
              <a:defRPr sz="6000" baseline="0">
                <a:solidFill>
                  <a:srgbClr val="60BFCE"/>
                </a:solidFill>
              </a:defRPr>
            </a:lvl1pPr>
          </a:lstStyle>
          <a:p>
            <a:r>
              <a:rPr lang="en-US" dirty="0" smtClean="0"/>
              <a:t>Text &amp; 2 images (right)</a:t>
            </a:r>
            <a:endParaRPr lang="en-US" dirty="0"/>
          </a:p>
        </p:txBody>
      </p:sp>
      <p:sp>
        <p:nvSpPr>
          <p:cNvPr id="12" name="Text Placeholder 8"/>
          <p:cNvSpPr>
            <a:spLocks noGrp="1"/>
          </p:cNvSpPr>
          <p:nvPr>
            <p:ph type="body" sz="quarter" idx="15" hasCustomPrompt="1"/>
          </p:nvPr>
        </p:nvSpPr>
        <p:spPr>
          <a:xfrm>
            <a:off x="489259" y="3512514"/>
            <a:ext cx="3677816" cy="2774951"/>
          </a:xfrm>
        </p:spPr>
        <p:txBody>
          <a:bodyPr anchor="t">
            <a:noAutofit/>
          </a:bodyPr>
          <a:lstStyle>
            <a:lvl1pPr>
              <a:spcBef>
                <a:spcPts val="1000"/>
              </a:spcBef>
              <a:defRPr sz="1800" baseline="0">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Body text here</a:t>
            </a:r>
          </a:p>
        </p:txBody>
      </p:sp>
      <p:sp>
        <p:nvSpPr>
          <p:cNvPr id="14" name="Picture Placeholder 2"/>
          <p:cNvSpPr>
            <a:spLocks noGrp="1"/>
          </p:cNvSpPr>
          <p:nvPr>
            <p:ph type="pic" sz="quarter" idx="17"/>
          </p:nvPr>
        </p:nvSpPr>
        <p:spPr>
          <a:xfrm>
            <a:off x="4428139" y="2910558"/>
            <a:ext cx="1974047" cy="3376906"/>
          </a:xfr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8" name="Picture Placeholder 2"/>
          <p:cNvSpPr>
            <a:spLocks noGrp="1"/>
          </p:cNvSpPr>
          <p:nvPr>
            <p:ph type="pic" sz="quarter" idx="18"/>
          </p:nvPr>
        </p:nvSpPr>
        <p:spPr>
          <a:xfrm>
            <a:off x="6667672" y="2910558"/>
            <a:ext cx="1974047" cy="3376906"/>
          </a:xfr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10" name="Text Placeholder 22"/>
          <p:cNvSpPr>
            <a:spLocks noGrp="1"/>
          </p:cNvSpPr>
          <p:nvPr>
            <p:ph type="body" sz="quarter" idx="12" hasCustomPrompt="1"/>
          </p:nvPr>
        </p:nvSpPr>
        <p:spPr>
          <a:xfrm>
            <a:off x="489259" y="1775550"/>
            <a:ext cx="3664793" cy="923330"/>
          </a:xfrm>
        </p:spPr>
        <p:txBody>
          <a:bodyPr anchor="b">
            <a:spAutoFit/>
          </a:bodyPr>
          <a:lstStyle>
            <a:lvl1pPr marL="0" indent="0">
              <a:spcBef>
                <a:spcPts val="1000"/>
              </a:spcBef>
              <a:spcAft>
                <a:spcPts val="0"/>
              </a:spcAft>
              <a:buFont typeface="Arial"/>
              <a:buNone/>
              <a:defRPr sz="3000" b="1" baseline="0">
                <a:latin typeface="Helvetica"/>
                <a:cs typeface="Helvetica"/>
              </a:defRPr>
            </a:lvl1pPr>
          </a:lstStyle>
          <a:p>
            <a:pPr lvl="0"/>
            <a:r>
              <a:rPr lang="en-US" dirty="0" smtClean="0"/>
              <a:t>Subheading if needed</a:t>
            </a:r>
          </a:p>
        </p:txBody>
      </p:sp>
      <p:sp>
        <p:nvSpPr>
          <p:cNvPr id="15" name="Text Placeholder 8"/>
          <p:cNvSpPr>
            <a:spLocks noGrp="1"/>
          </p:cNvSpPr>
          <p:nvPr>
            <p:ph type="body" sz="quarter" idx="13" hasCustomPrompt="1"/>
          </p:nvPr>
        </p:nvSpPr>
        <p:spPr>
          <a:xfrm>
            <a:off x="484919" y="2990349"/>
            <a:ext cx="3669133" cy="276999"/>
          </a:xfrm>
        </p:spPr>
        <p:txBody>
          <a:bodyPr anchor="ctr">
            <a:spAutoFit/>
          </a:bodyPr>
          <a:lstStyle>
            <a:lvl1pPr>
              <a:defRPr sz="1800" b="1">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Heading goes here</a:t>
            </a:r>
          </a:p>
        </p:txBody>
      </p:sp>
      <p:sp>
        <p:nvSpPr>
          <p:cNvPr id="9" name="Slide Number Placeholder 10"/>
          <p:cNvSpPr>
            <a:spLocks noGrp="1"/>
          </p:cNvSpPr>
          <p:nvPr>
            <p:ph type="sldNum" sz="quarter" idx="4"/>
          </p:nvPr>
        </p:nvSpPr>
        <p:spPr>
          <a:xfrm>
            <a:off x="8654741" y="6401572"/>
            <a:ext cx="488570" cy="363820"/>
          </a:xfrm>
          <a:prstGeom prst="rect">
            <a:avLst/>
          </a:prstGeom>
        </p:spPr>
        <p:txBody>
          <a:bodyPr vert="horz" lIns="91440" tIns="45720" rIns="91440" bIns="45720" rtlCol="0" anchor="ctr"/>
          <a:lstStyle>
            <a:lvl1pPr algn="ctr">
              <a:defRPr sz="1400">
                <a:solidFill>
                  <a:schemeClr val="bg1"/>
                </a:solidFill>
                <a:latin typeface="Helvetica"/>
                <a:cs typeface="Helvetica"/>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2852239494"/>
      </p:ext>
    </p:extLst>
  </p:cSld>
  <p:clrMapOvr>
    <a:masterClrMapping/>
  </p:clrMapOvr>
  <p:timing>
    <p:tnLst>
      <p:par>
        <p:cTn id="1" dur="indefinite" restart="never" nodeType="tmRoot"/>
      </p:par>
    </p:tnLst>
  </p:timing>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_People slide">
    <p:spTree>
      <p:nvGrpSpPr>
        <p:cNvPr id="1" name=""/>
        <p:cNvGrpSpPr/>
        <p:nvPr/>
      </p:nvGrpSpPr>
      <p:grpSpPr>
        <a:xfrm>
          <a:off x="0" y="0"/>
          <a:ext cx="0" cy="0"/>
          <a:chOff x="0" y="0"/>
          <a:chExt cx="0" cy="0"/>
        </a:xfrm>
      </p:grpSpPr>
      <p:sp>
        <p:nvSpPr>
          <p:cNvPr id="5" name="Text Placeholder 22"/>
          <p:cNvSpPr>
            <a:spLocks noGrp="1"/>
          </p:cNvSpPr>
          <p:nvPr>
            <p:ph type="body" sz="quarter" idx="12" hasCustomPrompt="1"/>
          </p:nvPr>
        </p:nvSpPr>
        <p:spPr>
          <a:xfrm>
            <a:off x="489259" y="599563"/>
            <a:ext cx="8152459" cy="488589"/>
          </a:xfrm>
        </p:spPr>
        <p:txBody>
          <a:bodyPr anchor="t">
            <a:normAutofit/>
          </a:bodyPr>
          <a:lstStyle>
            <a:lvl1pPr marL="0" indent="0">
              <a:spcBef>
                <a:spcPts val="1000"/>
              </a:spcBef>
              <a:spcAft>
                <a:spcPts val="0"/>
              </a:spcAft>
              <a:buFont typeface="Arial"/>
              <a:buNone/>
              <a:defRPr sz="3000" b="1" baseline="0">
                <a:latin typeface="Helvetica"/>
                <a:cs typeface="Helvetica"/>
              </a:defRPr>
            </a:lvl1pPr>
          </a:lstStyle>
          <a:p>
            <a:pPr lvl="0"/>
            <a:r>
              <a:rPr lang="en-US" dirty="0" smtClean="0"/>
              <a:t>Here’s an exception, when you want to introduce a team</a:t>
            </a:r>
          </a:p>
        </p:txBody>
      </p:sp>
      <p:sp>
        <p:nvSpPr>
          <p:cNvPr id="14" name="Picture Placeholder 2"/>
          <p:cNvSpPr>
            <a:spLocks noGrp="1"/>
          </p:cNvSpPr>
          <p:nvPr>
            <p:ph type="pic" sz="quarter" idx="17"/>
          </p:nvPr>
        </p:nvSpPr>
        <p:spPr>
          <a:xfrm>
            <a:off x="489259" y="1365977"/>
            <a:ext cx="1524827" cy="2063849"/>
          </a:xfr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10" name="Picture Placeholder 2"/>
          <p:cNvSpPr>
            <a:spLocks noGrp="1"/>
          </p:cNvSpPr>
          <p:nvPr>
            <p:ph type="pic" sz="quarter" idx="18"/>
          </p:nvPr>
        </p:nvSpPr>
        <p:spPr>
          <a:xfrm>
            <a:off x="2288171" y="1365977"/>
            <a:ext cx="1524827" cy="2063849"/>
          </a:xfr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13" name="Picture Placeholder 2"/>
          <p:cNvSpPr>
            <a:spLocks noGrp="1"/>
          </p:cNvSpPr>
          <p:nvPr>
            <p:ph type="pic" sz="quarter" idx="19"/>
          </p:nvPr>
        </p:nvSpPr>
        <p:spPr>
          <a:xfrm>
            <a:off x="4087083" y="1365977"/>
            <a:ext cx="1524827" cy="2063849"/>
          </a:xfr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15" name="Picture Placeholder 2"/>
          <p:cNvSpPr>
            <a:spLocks noGrp="1"/>
          </p:cNvSpPr>
          <p:nvPr>
            <p:ph type="pic" sz="quarter" idx="20"/>
          </p:nvPr>
        </p:nvSpPr>
        <p:spPr>
          <a:xfrm>
            <a:off x="5885995" y="1365977"/>
            <a:ext cx="1524827" cy="2063849"/>
          </a:xfr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16" name="Picture Placeholder 2"/>
          <p:cNvSpPr>
            <a:spLocks noGrp="1"/>
          </p:cNvSpPr>
          <p:nvPr>
            <p:ph type="pic" sz="quarter" idx="21"/>
          </p:nvPr>
        </p:nvSpPr>
        <p:spPr>
          <a:xfrm>
            <a:off x="489259" y="3879640"/>
            <a:ext cx="1524827" cy="2063849"/>
          </a:xfr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17" name="Picture Placeholder 2"/>
          <p:cNvSpPr>
            <a:spLocks noGrp="1"/>
          </p:cNvSpPr>
          <p:nvPr>
            <p:ph type="pic" sz="quarter" idx="22"/>
          </p:nvPr>
        </p:nvSpPr>
        <p:spPr>
          <a:xfrm>
            <a:off x="2288171" y="3879640"/>
            <a:ext cx="1524827" cy="2063849"/>
          </a:xfr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18" name="Picture Placeholder 2"/>
          <p:cNvSpPr>
            <a:spLocks noGrp="1"/>
          </p:cNvSpPr>
          <p:nvPr>
            <p:ph type="pic" sz="quarter" idx="23"/>
          </p:nvPr>
        </p:nvSpPr>
        <p:spPr>
          <a:xfrm>
            <a:off x="4087083" y="3879640"/>
            <a:ext cx="1524827" cy="2063849"/>
          </a:xfr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19" name="Picture Placeholder 2"/>
          <p:cNvSpPr>
            <a:spLocks noGrp="1"/>
          </p:cNvSpPr>
          <p:nvPr>
            <p:ph type="pic" sz="quarter" idx="24"/>
          </p:nvPr>
        </p:nvSpPr>
        <p:spPr>
          <a:xfrm>
            <a:off x="5885995" y="3879640"/>
            <a:ext cx="1524827" cy="2063849"/>
          </a:xfr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6" name="Text Placeholder 5"/>
          <p:cNvSpPr>
            <a:spLocks noGrp="1"/>
          </p:cNvSpPr>
          <p:nvPr>
            <p:ph type="body" sz="quarter" idx="25" hasCustomPrompt="1"/>
          </p:nvPr>
        </p:nvSpPr>
        <p:spPr>
          <a:xfrm>
            <a:off x="489259" y="3429827"/>
            <a:ext cx="1524827" cy="327437"/>
          </a:xfrm>
        </p:spPr>
        <p:txBody>
          <a:bodyPr tIns="36000" anchor="t">
            <a:normAutofit/>
          </a:bodyPr>
          <a:lstStyle>
            <a:lvl1pP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21" name="Text Placeholder 5"/>
          <p:cNvSpPr>
            <a:spLocks noGrp="1"/>
          </p:cNvSpPr>
          <p:nvPr>
            <p:ph type="body" sz="quarter" idx="26" hasCustomPrompt="1"/>
          </p:nvPr>
        </p:nvSpPr>
        <p:spPr>
          <a:xfrm>
            <a:off x="489259" y="5943489"/>
            <a:ext cx="1524827" cy="327437"/>
          </a:xfrm>
        </p:spPr>
        <p:txBody>
          <a:bodyPr tIns="36000" anchor="t">
            <a:normAutofit/>
          </a:bodyPr>
          <a:lstStyle>
            <a:lvl1pP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22" name="Text Placeholder 5"/>
          <p:cNvSpPr>
            <a:spLocks noGrp="1"/>
          </p:cNvSpPr>
          <p:nvPr>
            <p:ph type="body" sz="quarter" idx="27" hasCustomPrompt="1"/>
          </p:nvPr>
        </p:nvSpPr>
        <p:spPr>
          <a:xfrm>
            <a:off x="2288171" y="3429827"/>
            <a:ext cx="1524827" cy="327437"/>
          </a:xfrm>
        </p:spPr>
        <p:txBody>
          <a:bodyPr tIns="36000" anchor="t">
            <a:normAutofit/>
          </a:bodyPr>
          <a:lstStyle>
            <a:lvl1pP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23" name="Text Placeholder 5"/>
          <p:cNvSpPr>
            <a:spLocks noGrp="1"/>
          </p:cNvSpPr>
          <p:nvPr>
            <p:ph type="body" sz="quarter" idx="28" hasCustomPrompt="1"/>
          </p:nvPr>
        </p:nvSpPr>
        <p:spPr>
          <a:xfrm>
            <a:off x="2288171" y="5943489"/>
            <a:ext cx="1524827" cy="327437"/>
          </a:xfrm>
        </p:spPr>
        <p:txBody>
          <a:bodyPr tIns="36000" anchor="t">
            <a:normAutofit/>
          </a:bodyPr>
          <a:lstStyle>
            <a:lvl1pP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24" name="Text Placeholder 5"/>
          <p:cNvSpPr>
            <a:spLocks noGrp="1"/>
          </p:cNvSpPr>
          <p:nvPr>
            <p:ph type="body" sz="quarter" idx="29" hasCustomPrompt="1"/>
          </p:nvPr>
        </p:nvSpPr>
        <p:spPr>
          <a:xfrm>
            <a:off x="4087082" y="3429827"/>
            <a:ext cx="1524827" cy="327437"/>
          </a:xfrm>
        </p:spPr>
        <p:txBody>
          <a:bodyPr tIns="36000" anchor="t">
            <a:normAutofit/>
          </a:bodyPr>
          <a:lstStyle>
            <a:lvl1pP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25" name="Text Placeholder 5"/>
          <p:cNvSpPr>
            <a:spLocks noGrp="1"/>
          </p:cNvSpPr>
          <p:nvPr>
            <p:ph type="body" sz="quarter" idx="30" hasCustomPrompt="1"/>
          </p:nvPr>
        </p:nvSpPr>
        <p:spPr>
          <a:xfrm>
            <a:off x="4087082" y="5943489"/>
            <a:ext cx="1524827" cy="327437"/>
          </a:xfrm>
        </p:spPr>
        <p:txBody>
          <a:bodyPr tIns="36000" anchor="t">
            <a:normAutofit/>
          </a:bodyPr>
          <a:lstStyle>
            <a:lvl1pP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26" name="Text Placeholder 5"/>
          <p:cNvSpPr>
            <a:spLocks noGrp="1"/>
          </p:cNvSpPr>
          <p:nvPr>
            <p:ph type="body" sz="quarter" idx="31" hasCustomPrompt="1"/>
          </p:nvPr>
        </p:nvSpPr>
        <p:spPr>
          <a:xfrm>
            <a:off x="5885995" y="3429827"/>
            <a:ext cx="1524827" cy="327437"/>
          </a:xfrm>
        </p:spPr>
        <p:txBody>
          <a:bodyPr tIns="36000" anchor="t">
            <a:normAutofit/>
          </a:bodyPr>
          <a:lstStyle>
            <a:lvl1pP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27" name="Text Placeholder 5"/>
          <p:cNvSpPr>
            <a:spLocks noGrp="1"/>
          </p:cNvSpPr>
          <p:nvPr>
            <p:ph type="body" sz="quarter" idx="32" hasCustomPrompt="1"/>
          </p:nvPr>
        </p:nvSpPr>
        <p:spPr>
          <a:xfrm>
            <a:off x="5885995" y="5943489"/>
            <a:ext cx="1524827" cy="327437"/>
          </a:xfrm>
        </p:spPr>
        <p:txBody>
          <a:bodyPr tIns="36000" anchor="t">
            <a:normAutofit/>
          </a:bodyPr>
          <a:lstStyle>
            <a:lvl1pP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20" name="Slide Number Placeholder 10"/>
          <p:cNvSpPr>
            <a:spLocks noGrp="1"/>
          </p:cNvSpPr>
          <p:nvPr>
            <p:ph type="sldNum" sz="quarter" idx="4"/>
          </p:nvPr>
        </p:nvSpPr>
        <p:spPr>
          <a:xfrm>
            <a:off x="8654741" y="6401572"/>
            <a:ext cx="488570" cy="363820"/>
          </a:xfrm>
          <a:prstGeom prst="rect">
            <a:avLst/>
          </a:prstGeom>
        </p:spPr>
        <p:txBody>
          <a:bodyPr vert="horz" lIns="91440" tIns="45720" rIns="91440" bIns="45720" rtlCol="0" anchor="ctr"/>
          <a:lstStyle>
            <a:lvl1pPr algn="ctr">
              <a:defRPr sz="1400">
                <a:solidFill>
                  <a:schemeClr val="bg1"/>
                </a:solidFill>
                <a:latin typeface="Helvetica"/>
                <a:cs typeface="Helvetica"/>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2300549180"/>
      </p:ext>
    </p:extLst>
  </p:cSld>
  <p:clrMapOvr>
    <a:masterClrMapping/>
  </p:clrMapOvr>
  <p:timing>
    <p:tnLst>
      <p:par>
        <p:cTn id="1" dur="indefinite" restart="never" nodeType="tmRoot"/>
      </p:par>
    </p:tnLst>
  </p:timing>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2_Team Slide (squares)">
    <p:spTree>
      <p:nvGrpSpPr>
        <p:cNvPr id="1" name=""/>
        <p:cNvGrpSpPr/>
        <p:nvPr/>
      </p:nvGrpSpPr>
      <p:grpSpPr>
        <a:xfrm>
          <a:off x="0" y="0"/>
          <a:ext cx="0" cy="0"/>
          <a:chOff x="0" y="0"/>
          <a:chExt cx="0" cy="0"/>
        </a:xfrm>
      </p:grpSpPr>
      <p:sp>
        <p:nvSpPr>
          <p:cNvPr id="14" name="Picture Placeholder 2"/>
          <p:cNvSpPr>
            <a:spLocks noGrp="1"/>
          </p:cNvSpPr>
          <p:nvPr>
            <p:ph type="pic" sz="quarter" idx="17"/>
          </p:nvPr>
        </p:nvSpPr>
        <p:spPr>
          <a:xfrm>
            <a:off x="489260" y="2103581"/>
            <a:ext cx="1124969" cy="1498275"/>
          </a:xfr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16" name="Picture Placeholder 2"/>
          <p:cNvSpPr>
            <a:spLocks noGrp="1"/>
          </p:cNvSpPr>
          <p:nvPr>
            <p:ph type="pic" sz="quarter" idx="21"/>
          </p:nvPr>
        </p:nvSpPr>
        <p:spPr>
          <a:xfrm>
            <a:off x="489260" y="4194106"/>
            <a:ext cx="1124969" cy="1498275"/>
          </a:xfr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6" name="Text Placeholder 5"/>
          <p:cNvSpPr>
            <a:spLocks noGrp="1"/>
          </p:cNvSpPr>
          <p:nvPr>
            <p:ph type="body" sz="quarter" idx="25" hasCustomPrompt="1"/>
          </p:nvPr>
        </p:nvSpPr>
        <p:spPr>
          <a:xfrm>
            <a:off x="489258" y="3638668"/>
            <a:ext cx="1124970" cy="215444"/>
          </a:xfrm>
        </p:spPr>
        <p:txBody>
          <a:bodyPr wrap="square" tIns="0" anchor="t">
            <a:spAutoFit/>
          </a:bodyPr>
          <a:lstStyle>
            <a:lvl1pP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21" name="Text Placeholder 5"/>
          <p:cNvSpPr>
            <a:spLocks noGrp="1"/>
          </p:cNvSpPr>
          <p:nvPr>
            <p:ph type="body" sz="quarter" idx="26" hasCustomPrompt="1"/>
          </p:nvPr>
        </p:nvSpPr>
        <p:spPr>
          <a:xfrm>
            <a:off x="489258" y="5729191"/>
            <a:ext cx="1124970" cy="215444"/>
          </a:xfrm>
        </p:spPr>
        <p:txBody>
          <a:bodyPr wrap="square" tIns="0" anchor="t">
            <a:spAutoFit/>
          </a:bodyPr>
          <a:lstStyle>
            <a:lvl1pP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20" name="Title 8"/>
          <p:cNvSpPr>
            <a:spLocks noGrp="1"/>
          </p:cNvSpPr>
          <p:nvPr>
            <p:ph type="title" hasCustomPrompt="1"/>
          </p:nvPr>
        </p:nvSpPr>
        <p:spPr>
          <a:xfrm>
            <a:off x="489260" y="825756"/>
            <a:ext cx="8165482" cy="738664"/>
          </a:xfrm>
        </p:spPr>
        <p:txBody>
          <a:bodyPr anchor="ctr">
            <a:spAutoFit/>
          </a:bodyPr>
          <a:lstStyle>
            <a:lvl1pPr>
              <a:tabLst>
                <a:tab pos="2159000" algn="l"/>
              </a:tabLst>
              <a:defRPr sz="4800" baseline="0">
                <a:solidFill>
                  <a:srgbClr val="003170"/>
                </a:solidFill>
              </a:defRPr>
            </a:lvl1pPr>
          </a:lstStyle>
          <a:p>
            <a:r>
              <a:rPr lang="en-US" dirty="0" smtClean="0"/>
              <a:t>This is our team</a:t>
            </a:r>
            <a:endParaRPr lang="en-US" dirty="0"/>
          </a:p>
        </p:txBody>
      </p:sp>
      <p:sp>
        <p:nvSpPr>
          <p:cNvPr id="41" name="Picture Placeholder 2"/>
          <p:cNvSpPr>
            <a:spLocks noGrp="1"/>
          </p:cNvSpPr>
          <p:nvPr>
            <p:ph type="pic" sz="quarter" idx="27"/>
          </p:nvPr>
        </p:nvSpPr>
        <p:spPr>
          <a:xfrm>
            <a:off x="1787318" y="2103581"/>
            <a:ext cx="1124969" cy="1498275"/>
          </a:xfr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42" name="Picture Placeholder 2"/>
          <p:cNvSpPr>
            <a:spLocks noGrp="1"/>
          </p:cNvSpPr>
          <p:nvPr>
            <p:ph type="pic" sz="quarter" idx="28"/>
          </p:nvPr>
        </p:nvSpPr>
        <p:spPr>
          <a:xfrm>
            <a:off x="1787318" y="4194106"/>
            <a:ext cx="1124969" cy="1498275"/>
          </a:xfr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43" name="Text Placeholder 5"/>
          <p:cNvSpPr>
            <a:spLocks noGrp="1"/>
          </p:cNvSpPr>
          <p:nvPr>
            <p:ph type="body" sz="quarter" idx="29" hasCustomPrompt="1"/>
          </p:nvPr>
        </p:nvSpPr>
        <p:spPr>
          <a:xfrm>
            <a:off x="1787317" y="3638668"/>
            <a:ext cx="1124970" cy="215444"/>
          </a:xfrm>
        </p:spPr>
        <p:txBody>
          <a:bodyPr wrap="square" tIns="0" anchor="t">
            <a:spAutoFit/>
          </a:bodyPr>
          <a:lstStyle>
            <a:lvl1pP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44" name="Text Placeholder 5"/>
          <p:cNvSpPr>
            <a:spLocks noGrp="1"/>
          </p:cNvSpPr>
          <p:nvPr>
            <p:ph type="body" sz="quarter" idx="30" hasCustomPrompt="1"/>
          </p:nvPr>
        </p:nvSpPr>
        <p:spPr>
          <a:xfrm>
            <a:off x="1787317" y="5729191"/>
            <a:ext cx="1124970" cy="215444"/>
          </a:xfrm>
        </p:spPr>
        <p:txBody>
          <a:bodyPr wrap="square" tIns="0" anchor="t">
            <a:spAutoFit/>
          </a:bodyPr>
          <a:lstStyle>
            <a:lvl1pP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45" name="Picture Placeholder 2"/>
          <p:cNvSpPr>
            <a:spLocks noGrp="1"/>
          </p:cNvSpPr>
          <p:nvPr>
            <p:ph type="pic" sz="quarter" idx="31"/>
          </p:nvPr>
        </p:nvSpPr>
        <p:spPr>
          <a:xfrm>
            <a:off x="3085377" y="2103581"/>
            <a:ext cx="1124969" cy="1498275"/>
          </a:xfr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46" name="Picture Placeholder 2"/>
          <p:cNvSpPr>
            <a:spLocks noGrp="1"/>
          </p:cNvSpPr>
          <p:nvPr>
            <p:ph type="pic" sz="quarter" idx="32"/>
          </p:nvPr>
        </p:nvSpPr>
        <p:spPr>
          <a:xfrm>
            <a:off x="3085377" y="4194106"/>
            <a:ext cx="1124969" cy="1498275"/>
          </a:xfr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47" name="Text Placeholder 5"/>
          <p:cNvSpPr>
            <a:spLocks noGrp="1"/>
          </p:cNvSpPr>
          <p:nvPr>
            <p:ph type="body" sz="quarter" idx="33" hasCustomPrompt="1"/>
          </p:nvPr>
        </p:nvSpPr>
        <p:spPr>
          <a:xfrm>
            <a:off x="3085375" y="3638668"/>
            <a:ext cx="1124970" cy="215444"/>
          </a:xfrm>
        </p:spPr>
        <p:txBody>
          <a:bodyPr wrap="square" tIns="0" anchor="t">
            <a:spAutoFit/>
          </a:bodyPr>
          <a:lstStyle>
            <a:lvl1pP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48" name="Text Placeholder 5"/>
          <p:cNvSpPr>
            <a:spLocks noGrp="1"/>
          </p:cNvSpPr>
          <p:nvPr>
            <p:ph type="body" sz="quarter" idx="34" hasCustomPrompt="1"/>
          </p:nvPr>
        </p:nvSpPr>
        <p:spPr>
          <a:xfrm>
            <a:off x="3085375" y="5729191"/>
            <a:ext cx="1124970" cy="215444"/>
          </a:xfrm>
        </p:spPr>
        <p:txBody>
          <a:bodyPr wrap="square" tIns="0" anchor="t">
            <a:spAutoFit/>
          </a:bodyPr>
          <a:lstStyle>
            <a:lvl1pP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49" name="Picture Placeholder 2"/>
          <p:cNvSpPr>
            <a:spLocks noGrp="1"/>
          </p:cNvSpPr>
          <p:nvPr>
            <p:ph type="pic" sz="quarter" idx="35"/>
          </p:nvPr>
        </p:nvSpPr>
        <p:spPr>
          <a:xfrm>
            <a:off x="4393223" y="2103581"/>
            <a:ext cx="1124969" cy="1498275"/>
          </a:xfr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50" name="Picture Placeholder 2"/>
          <p:cNvSpPr>
            <a:spLocks noGrp="1"/>
          </p:cNvSpPr>
          <p:nvPr>
            <p:ph type="pic" sz="quarter" idx="36"/>
          </p:nvPr>
        </p:nvSpPr>
        <p:spPr>
          <a:xfrm>
            <a:off x="4393223" y="4194106"/>
            <a:ext cx="1124969" cy="1498275"/>
          </a:xfr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51" name="Text Placeholder 5"/>
          <p:cNvSpPr>
            <a:spLocks noGrp="1"/>
          </p:cNvSpPr>
          <p:nvPr>
            <p:ph type="body" sz="quarter" idx="37" hasCustomPrompt="1"/>
          </p:nvPr>
        </p:nvSpPr>
        <p:spPr>
          <a:xfrm>
            <a:off x="4393222" y="3638668"/>
            <a:ext cx="1124970" cy="215444"/>
          </a:xfrm>
        </p:spPr>
        <p:txBody>
          <a:bodyPr wrap="square" tIns="0" anchor="t">
            <a:spAutoFit/>
          </a:bodyPr>
          <a:lstStyle>
            <a:lvl1pP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52" name="Text Placeholder 5"/>
          <p:cNvSpPr>
            <a:spLocks noGrp="1"/>
          </p:cNvSpPr>
          <p:nvPr>
            <p:ph type="body" sz="quarter" idx="38" hasCustomPrompt="1"/>
          </p:nvPr>
        </p:nvSpPr>
        <p:spPr>
          <a:xfrm>
            <a:off x="4393222" y="5729191"/>
            <a:ext cx="1124970" cy="215444"/>
          </a:xfrm>
        </p:spPr>
        <p:txBody>
          <a:bodyPr wrap="square" tIns="0" anchor="t">
            <a:spAutoFit/>
          </a:bodyPr>
          <a:lstStyle>
            <a:lvl1pP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53" name="Picture Placeholder 2"/>
          <p:cNvSpPr>
            <a:spLocks noGrp="1"/>
          </p:cNvSpPr>
          <p:nvPr>
            <p:ph type="pic" sz="quarter" idx="39"/>
          </p:nvPr>
        </p:nvSpPr>
        <p:spPr>
          <a:xfrm>
            <a:off x="5691282" y="2103581"/>
            <a:ext cx="1124969" cy="1498275"/>
          </a:xfr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54" name="Picture Placeholder 2"/>
          <p:cNvSpPr>
            <a:spLocks noGrp="1"/>
          </p:cNvSpPr>
          <p:nvPr>
            <p:ph type="pic" sz="quarter" idx="40"/>
          </p:nvPr>
        </p:nvSpPr>
        <p:spPr>
          <a:xfrm>
            <a:off x="5691282" y="4194106"/>
            <a:ext cx="1124969" cy="1498275"/>
          </a:xfr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55" name="Text Placeholder 5"/>
          <p:cNvSpPr>
            <a:spLocks noGrp="1"/>
          </p:cNvSpPr>
          <p:nvPr>
            <p:ph type="body" sz="quarter" idx="41" hasCustomPrompt="1"/>
          </p:nvPr>
        </p:nvSpPr>
        <p:spPr>
          <a:xfrm>
            <a:off x="5691281" y="3638668"/>
            <a:ext cx="1124970" cy="215444"/>
          </a:xfrm>
        </p:spPr>
        <p:txBody>
          <a:bodyPr wrap="square" tIns="0" anchor="t">
            <a:spAutoFit/>
          </a:bodyPr>
          <a:lstStyle>
            <a:lvl1pP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56" name="Text Placeholder 5"/>
          <p:cNvSpPr>
            <a:spLocks noGrp="1"/>
          </p:cNvSpPr>
          <p:nvPr>
            <p:ph type="body" sz="quarter" idx="42" hasCustomPrompt="1"/>
          </p:nvPr>
        </p:nvSpPr>
        <p:spPr>
          <a:xfrm>
            <a:off x="5691281" y="5729191"/>
            <a:ext cx="1124970" cy="215444"/>
          </a:xfrm>
        </p:spPr>
        <p:txBody>
          <a:bodyPr wrap="square" tIns="0" anchor="t">
            <a:spAutoFit/>
          </a:bodyPr>
          <a:lstStyle>
            <a:lvl1pP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57" name="Picture Placeholder 2"/>
          <p:cNvSpPr>
            <a:spLocks noGrp="1"/>
          </p:cNvSpPr>
          <p:nvPr>
            <p:ph type="pic" sz="quarter" idx="43"/>
          </p:nvPr>
        </p:nvSpPr>
        <p:spPr>
          <a:xfrm>
            <a:off x="6989341" y="2103581"/>
            <a:ext cx="1124969" cy="1498275"/>
          </a:xfr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58" name="Picture Placeholder 2"/>
          <p:cNvSpPr>
            <a:spLocks noGrp="1"/>
          </p:cNvSpPr>
          <p:nvPr>
            <p:ph type="pic" sz="quarter" idx="44"/>
          </p:nvPr>
        </p:nvSpPr>
        <p:spPr>
          <a:xfrm>
            <a:off x="6989341" y="4194106"/>
            <a:ext cx="1124969" cy="1498275"/>
          </a:xfr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59" name="Text Placeholder 5"/>
          <p:cNvSpPr>
            <a:spLocks noGrp="1"/>
          </p:cNvSpPr>
          <p:nvPr>
            <p:ph type="body" sz="quarter" idx="45" hasCustomPrompt="1"/>
          </p:nvPr>
        </p:nvSpPr>
        <p:spPr>
          <a:xfrm>
            <a:off x="6989340" y="3638668"/>
            <a:ext cx="1124970" cy="215444"/>
          </a:xfrm>
        </p:spPr>
        <p:txBody>
          <a:bodyPr wrap="square" tIns="0" anchor="t">
            <a:spAutoFit/>
          </a:bodyPr>
          <a:lstStyle>
            <a:lvl1pP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60" name="Text Placeholder 5"/>
          <p:cNvSpPr>
            <a:spLocks noGrp="1"/>
          </p:cNvSpPr>
          <p:nvPr>
            <p:ph type="body" sz="quarter" idx="46" hasCustomPrompt="1"/>
          </p:nvPr>
        </p:nvSpPr>
        <p:spPr>
          <a:xfrm>
            <a:off x="6989340" y="5729191"/>
            <a:ext cx="1124970" cy="215444"/>
          </a:xfrm>
        </p:spPr>
        <p:txBody>
          <a:bodyPr wrap="square" tIns="0" anchor="t">
            <a:spAutoFit/>
          </a:bodyPr>
          <a:lstStyle>
            <a:lvl1pP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28" name="Slide Number Placeholder 10"/>
          <p:cNvSpPr>
            <a:spLocks noGrp="1"/>
          </p:cNvSpPr>
          <p:nvPr>
            <p:ph type="sldNum" sz="quarter" idx="4"/>
          </p:nvPr>
        </p:nvSpPr>
        <p:spPr>
          <a:xfrm>
            <a:off x="8654741" y="6401572"/>
            <a:ext cx="488570" cy="363820"/>
          </a:xfrm>
          <a:prstGeom prst="rect">
            <a:avLst/>
          </a:prstGeom>
        </p:spPr>
        <p:txBody>
          <a:bodyPr vert="horz" lIns="91440" tIns="45720" rIns="91440" bIns="45720" rtlCol="0" anchor="ctr"/>
          <a:lstStyle>
            <a:lvl1pPr algn="ctr">
              <a:defRPr sz="1400">
                <a:solidFill>
                  <a:schemeClr val="bg1"/>
                </a:solidFill>
                <a:latin typeface="Helvetica"/>
                <a:cs typeface="Helvetica"/>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795825274"/>
      </p:ext>
    </p:extLst>
  </p:cSld>
  <p:clrMapOvr>
    <a:masterClrMapping/>
  </p:clrMapOvr>
  <p:timing>
    <p:tnLst>
      <p:par>
        <p:cTn id="1" dur="indefinite" restart="never" nodeType="tmRoot"/>
      </p:par>
    </p:tnLst>
  </p:timing>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3_People Slide">
    <p:spTree>
      <p:nvGrpSpPr>
        <p:cNvPr id="1" name=""/>
        <p:cNvGrpSpPr/>
        <p:nvPr/>
      </p:nvGrpSpPr>
      <p:grpSpPr>
        <a:xfrm>
          <a:off x="0" y="0"/>
          <a:ext cx="0" cy="0"/>
          <a:chOff x="0" y="0"/>
          <a:chExt cx="0" cy="0"/>
        </a:xfrm>
      </p:grpSpPr>
      <p:sp>
        <p:nvSpPr>
          <p:cNvPr id="5" name="Text Placeholder 22"/>
          <p:cNvSpPr>
            <a:spLocks noGrp="1"/>
          </p:cNvSpPr>
          <p:nvPr>
            <p:ph type="body" sz="quarter" idx="12" hasCustomPrompt="1"/>
          </p:nvPr>
        </p:nvSpPr>
        <p:spPr>
          <a:xfrm>
            <a:off x="489259" y="599563"/>
            <a:ext cx="8152459" cy="488589"/>
          </a:xfrm>
        </p:spPr>
        <p:txBody>
          <a:bodyPr anchor="t">
            <a:normAutofit/>
          </a:bodyPr>
          <a:lstStyle>
            <a:lvl1pPr marL="0" marR="0" indent="0" algn="l" defTabSz="457200" rtl="0" eaLnBrk="1" fontAlgn="auto" latinLnBrk="0" hangingPunct="1">
              <a:lnSpc>
                <a:spcPct val="100000"/>
              </a:lnSpc>
              <a:spcBef>
                <a:spcPts val="1000"/>
              </a:spcBef>
              <a:spcAft>
                <a:spcPts val="0"/>
              </a:spcAft>
              <a:buClrTx/>
              <a:buSzTx/>
              <a:buFont typeface="Arial"/>
              <a:buNone/>
              <a:tabLst/>
              <a:defRPr sz="3000" b="1" baseline="0">
                <a:latin typeface="Helvetica"/>
                <a:cs typeface="Helvetica"/>
              </a:defRPr>
            </a:lvl1pPr>
          </a:lstStyle>
          <a:p>
            <a:pPr lvl="0"/>
            <a:r>
              <a:rPr lang="en-US" dirty="0" smtClean="0"/>
              <a:t>Here’s an exception, when you want to introduce a team</a:t>
            </a:r>
          </a:p>
        </p:txBody>
      </p:sp>
      <p:sp>
        <p:nvSpPr>
          <p:cNvPr id="14" name="Picture Placeholder 2"/>
          <p:cNvSpPr>
            <a:spLocks noGrp="1"/>
          </p:cNvSpPr>
          <p:nvPr>
            <p:ph type="pic" sz="quarter" idx="17"/>
          </p:nvPr>
        </p:nvSpPr>
        <p:spPr>
          <a:xfrm>
            <a:off x="489259" y="1365977"/>
            <a:ext cx="1524827" cy="2063849"/>
          </a:xfrm>
          <a:prstGeom prst="ellipse">
            <a:avLst/>
          </a:prstGeo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10" name="Picture Placeholder 2"/>
          <p:cNvSpPr>
            <a:spLocks noGrp="1"/>
          </p:cNvSpPr>
          <p:nvPr>
            <p:ph type="pic" sz="quarter" idx="18"/>
          </p:nvPr>
        </p:nvSpPr>
        <p:spPr>
          <a:xfrm>
            <a:off x="2344599" y="1365977"/>
            <a:ext cx="1524827" cy="2063849"/>
          </a:xfrm>
          <a:prstGeom prst="ellipse">
            <a:avLst/>
          </a:prstGeo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13" name="Picture Placeholder 2"/>
          <p:cNvSpPr>
            <a:spLocks noGrp="1"/>
          </p:cNvSpPr>
          <p:nvPr>
            <p:ph type="pic" sz="quarter" idx="19"/>
          </p:nvPr>
        </p:nvSpPr>
        <p:spPr>
          <a:xfrm>
            <a:off x="4199939" y="1365977"/>
            <a:ext cx="1524827" cy="2063849"/>
          </a:xfrm>
          <a:prstGeom prst="ellipse">
            <a:avLst/>
          </a:prstGeo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15" name="Picture Placeholder 2"/>
          <p:cNvSpPr>
            <a:spLocks noGrp="1"/>
          </p:cNvSpPr>
          <p:nvPr>
            <p:ph type="pic" sz="quarter" idx="20"/>
          </p:nvPr>
        </p:nvSpPr>
        <p:spPr>
          <a:xfrm>
            <a:off x="6055279" y="1365977"/>
            <a:ext cx="1524827" cy="2063849"/>
          </a:xfrm>
          <a:prstGeom prst="ellipse">
            <a:avLst/>
          </a:prstGeo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16" name="Picture Placeholder 2"/>
          <p:cNvSpPr>
            <a:spLocks noGrp="1"/>
          </p:cNvSpPr>
          <p:nvPr>
            <p:ph type="pic" sz="quarter" idx="21"/>
          </p:nvPr>
        </p:nvSpPr>
        <p:spPr>
          <a:xfrm>
            <a:off x="489259" y="3879640"/>
            <a:ext cx="1524827" cy="2063849"/>
          </a:xfrm>
          <a:prstGeom prst="ellipse">
            <a:avLst/>
          </a:prstGeo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17" name="Picture Placeholder 2"/>
          <p:cNvSpPr>
            <a:spLocks noGrp="1"/>
          </p:cNvSpPr>
          <p:nvPr>
            <p:ph type="pic" sz="quarter" idx="22"/>
          </p:nvPr>
        </p:nvSpPr>
        <p:spPr>
          <a:xfrm>
            <a:off x="2344599" y="3879640"/>
            <a:ext cx="1524827" cy="2063849"/>
          </a:xfrm>
          <a:prstGeom prst="ellipse">
            <a:avLst/>
          </a:prstGeo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18" name="Picture Placeholder 2"/>
          <p:cNvSpPr>
            <a:spLocks noGrp="1"/>
          </p:cNvSpPr>
          <p:nvPr>
            <p:ph type="pic" sz="quarter" idx="23"/>
          </p:nvPr>
        </p:nvSpPr>
        <p:spPr>
          <a:xfrm>
            <a:off x="4199939" y="3879640"/>
            <a:ext cx="1524827" cy="2063849"/>
          </a:xfrm>
          <a:prstGeom prst="ellipse">
            <a:avLst/>
          </a:prstGeo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19" name="Picture Placeholder 2"/>
          <p:cNvSpPr>
            <a:spLocks noGrp="1"/>
          </p:cNvSpPr>
          <p:nvPr>
            <p:ph type="pic" sz="quarter" idx="24"/>
          </p:nvPr>
        </p:nvSpPr>
        <p:spPr>
          <a:xfrm>
            <a:off x="6055279" y="3879640"/>
            <a:ext cx="1524827" cy="2063849"/>
          </a:xfrm>
          <a:prstGeom prst="ellipse">
            <a:avLst/>
          </a:prstGeo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6" name="Text Placeholder 5"/>
          <p:cNvSpPr>
            <a:spLocks noGrp="1"/>
          </p:cNvSpPr>
          <p:nvPr>
            <p:ph type="body" sz="quarter" idx="25" hasCustomPrompt="1"/>
          </p:nvPr>
        </p:nvSpPr>
        <p:spPr>
          <a:xfrm>
            <a:off x="489259" y="3429827"/>
            <a:ext cx="1524827" cy="327437"/>
          </a:xfrm>
        </p:spPr>
        <p:txBody>
          <a:bodyPr tIns="36000" anchor="t">
            <a:normAutofit/>
          </a:bodyPr>
          <a:lstStyle>
            <a:lvl1pPr algn="ct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21" name="Text Placeholder 5"/>
          <p:cNvSpPr>
            <a:spLocks noGrp="1"/>
          </p:cNvSpPr>
          <p:nvPr>
            <p:ph type="body" sz="quarter" idx="26" hasCustomPrompt="1"/>
          </p:nvPr>
        </p:nvSpPr>
        <p:spPr>
          <a:xfrm>
            <a:off x="489259" y="5943489"/>
            <a:ext cx="1524827" cy="327437"/>
          </a:xfrm>
        </p:spPr>
        <p:txBody>
          <a:bodyPr tIns="36000" anchor="t">
            <a:normAutofit/>
          </a:bodyPr>
          <a:lstStyle>
            <a:lvl1pPr algn="ct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22" name="Text Placeholder 5"/>
          <p:cNvSpPr>
            <a:spLocks noGrp="1"/>
          </p:cNvSpPr>
          <p:nvPr>
            <p:ph type="body" sz="quarter" idx="27" hasCustomPrompt="1"/>
          </p:nvPr>
        </p:nvSpPr>
        <p:spPr>
          <a:xfrm>
            <a:off x="2344599" y="3429827"/>
            <a:ext cx="1524827" cy="327437"/>
          </a:xfrm>
        </p:spPr>
        <p:txBody>
          <a:bodyPr tIns="36000" anchor="t">
            <a:normAutofit/>
          </a:bodyPr>
          <a:lstStyle>
            <a:lvl1pPr algn="ct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23" name="Text Placeholder 5"/>
          <p:cNvSpPr>
            <a:spLocks noGrp="1"/>
          </p:cNvSpPr>
          <p:nvPr>
            <p:ph type="body" sz="quarter" idx="28" hasCustomPrompt="1"/>
          </p:nvPr>
        </p:nvSpPr>
        <p:spPr>
          <a:xfrm>
            <a:off x="2344599" y="5943489"/>
            <a:ext cx="1524827" cy="327437"/>
          </a:xfrm>
        </p:spPr>
        <p:txBody>
          <a:bodyPr tIns="36000" anchor="t">
            <a:normAutofit/>
          </a:bodyPr>
          <a:lstStyle>
            <a:lvl1pPr algn="ct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24" name="Text Placeholder 5"/>
          <p:cNvSpPr>
            <a:spLocks noGrp="1"/>
          </p:cNvSpPr>
          <p:nvPr>
            <p:ph type="body" sz="quarter" idx="29" hasCustomPrompt="1"/>
          </p:nvPr>
        </p:nvSpPr>
        <p:spPr>
          <a:xfrm>
            <a:off x="4199938" y="3429827"/>
            <a:ext cx="1524827" cy="327437"/>
          </a:xfrm>
        </p:spPr>
        <p:txBody>
          <a:bodyPr tIns="36000" anchor="t">
            <a:normAutofit/>
          </a:bodyPr>
          <a:lstStyle>
            <a:lvl1pPr algn="ct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25" name="Text Placeholder 5"/>
          <p:cNvSpPr>
            <a:spLocks noGrp="1"/>
          </p:cNvSpPr>
          <p:nvPr>
            <p:ph type="body" sz="quarter" idx="30" hasCustomPrompt="1"/>
          </p:nvPr>
        </p:nvSpPr>
        <p:spPr>
          <a:xfrm>
            <a:off x="4199938" y="5943489"/>
            <a:ext cx="1524827" cy="327437"/>
          </a:xfrm>
        </p:spPr>
        <p:txBody>
          <a:bodyPr tIns="36000" anchor="t">
            <a:normAutofit/>
          </a:bodyPr>
          <a:lstStyle>
            <a:lvl1pPr algn="ct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26" name="Text Placeholder 5"/>
          <p:cNvSpPr>
            <a:spLocks noGrp="1"/>
          </p:cNvSpPr>
          <p:nvPr>
            <p:ph type="body" sz="quarter" idx="31" hasCustomPrompt="1"/>
          </p:nvPr>
        </p:nvSpPr>
        <p:spPr>
          <a:xfrm>
            <a:off x="6055279" y="3429827"/>
            <a:ext cx="1524827" cy="327437"/>
          </a:xfrm>
        </p:spPr>
        <p:txBody>
          <a:bodyPr tIns="36000" anchor="t">
            <a:normAutofit/>
          </a:bodyPr>
          <a:lstStyle>
            <a:lvl1pPr algn="ct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27" name="Text Placeholder 5"/>
          <p:cNvSpPr>
            <a:spLocks noGrp="1"/>
          </p:cNvSpPr>
          <p:nvPr>
            <p:ph type="body" sz="quarter" idx="32" hasCustomPrompt="1"/>
          </p:nvPr>
        </p:nvSpPr>
        <p:spPr>
          <a:xfrm>
            <a:off x="6055279" y="5943489"/>
            <a:ext cx="1524827" cy="327437"/>
          </a:xfrm>
        </p:spPr>
        <p:txBody>
          <a:bodyPr tIns="36000" anchor="t">
            <a:normAutofit/>
          </a:bodyPr>
          <a:lstStyle>
            <a:lvl1pPr algn="ct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20" name="Slide Number Placeholder 10"/>
          <p:cNvSpPr>
            <a:spLocks noGrp="1"/>
          </p:cNvSpPr>
          <p:nvPr>
            <p:ph type="sldNum" sz="quarter" idx="4"/>
          </p:nvPr>
        </p:nvSpPr>
        <p:spPr>
          <a:xfrm>
            <a:off x="8654741" y="6401572"/>
            <a:ext cx="488570" cy="363820"/>
          </a:xfrm>
          <a:prstGeom prst="rect">
            <a:avLst/>
          </a:prstGeom>
        </p:spPr>
        <p:txBody>
          <a:bodyPr vert="horz" lIns="91440" tIns="45720" rIns="91440" bIns="45720" rtlCol="0" anchor="ctr"/>
          <a:lstStyle>
            <a:lvl1pPr algn="ctr">
              <a:defRPr sz="1400">
                <a:solidFill>
                  <a:schemeClr val="bg1"/>
                </a:solidFill>
                <a:latin typeface="Helvetica"/>
                <a:cs typeface="Helvetica"/>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408242550"/>
      </p:ext>
    </p:extLst>
  </p:cSld>
  <p:clrMapOvr>
    <a:masterClrMapping/>
  </p:clrMapOvr>
  <p:timing>
    <p:tnLst>
      <p:par>
        <p:cTn id="1" dur="indefinite" restart="never" nodeType="tmRoot"/>
      </p:par>
    </p:tnLst>
  </p:timing>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3_Team Slide (circles)">
    <p:spTree>
      <p:nvGrpSpPr>
        <p:cNvPr id="1" name=""/>
        <p:cNvGrpSpPr/>
        <p:nvPr/>
      </p:nvGrpSpPr>
      <p:grpSpPr>
        <a:xfrm>
          <a:off x="0" y="0"/>
          <a:ext cx="0" cy="0"/>
          <a:chOff x="0" y="0"/>
          <a:chExt cx="0" cy="0"/>
        </a:xfrm>
      </p:grpSpPr>
      <p:sp>
        <p:nvSpPr>
          <p:cNvPr id="14" name="Picture Placeholder 2"/>
          <p:cNvSpPr>
            <a:spLocks noGrp="1"/>
          </p:cNvSpPr>
          <p:nvPr>
            <p:ph type="pic" sz="quarter" idx="17"/>
          </p:nvPr>
        </p:nvSpPr>
        <p:spPr>
          <a:xfrm>
            <a:off x="489260" y="2103581"/>
            <a:ext cx="1124969" cy="1498275"/>
          </a:xfrm>
          <a:prstGeom prst="ellipse">
            <a:avLst/>
          </a:prstGeo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16" name="Picture Placeholder 2"/>
          <p:cNvSpPr>
            <a:spLocks noGrp="1"/>
          </p:cNvSpPr>
          <p:nvPr>
            <p:ph type="pic" sz="quarter" idx="21"/>
          </p:nvPr>
        </p:nvSpPr>
        <p:spPr>
          <a:xfrm>
            <a:off x="489260" y="4194106"/>
            <a:ext cx="1124969" cy="1498275"/>
          </a:xfrm>
          <a:prstGeom prst="ellipse">
            <a:avLst/>
          </a:prstGeo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6" name="Text Placeholder 5"/>
          <p:cNvSpPr>
            <a:spLocks noGrp="1"/>
          </p:cNvSpPr>
          <p:nvPr>
            <p:ph type="body" sz="quarter" idx="25" hasCustomPrompt="1"/>
          </p:nvPr>
        </p:nvSpPr>
        <p:spPr>
          <a:xfrm>
            <a:off x="489258" y="3638668"/>
            <a:ext cx="1124970" cy="215444"/>
          </a:xfrm>
        </p:spPr>
        <p:txBody>
          <a:bodyPr wrap="square" tIns="0" anchor="t">
            <a:spAutoFit/>
          </a:bodyPr>
          <a:lstStyle>
            <a:lvl1pPr algn="ct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21" name="Text Placeholder 5"/>
          <p:cNvSpPr>
            <a:spLocks noGrp="1"/>
          </p:cNvSpPr>
          <p:nvPr>
            <p:ph type="body" sz="quarter" idx="26" hasCustomPrompt="1"/>
          </p:nvPr>
        </p:nvSpPr>
        <p:spPr>
          <a:xfrm>
            <a:off x="489258" y="5729191"/>
            <a:ext cx="1124970" cy="215444"/>
          </a:xfrm>
        </p:spPr>
        <p:txBody>
          <a:bodyPr wrap="square" tIns="0" anchor="t">
            <a:spAutoFit/>
          </a:bodyPr>
          <a:lstStyle>
            <a:lvl1pPr algn="ct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41" name="Picture Placeholder 2"/>
          <p:cNvSpPr>
            <a:spLocks noGrp="1"/>
          </p:cNvSpPr>
          <p:nvPr>
            <p:ph type="pic" sz="quarter" idx="27"/>
          </p:nvPr>
        </p:nvSpPr>
        <p:spPr>
          <a:xfrm>
            <a:off x="1787318" y="2103581"/>
            <a:ext cx="1124969" cy="1498275"/>
          </a:xfrm>
          <a:prstGeom prst="ellipse">
            <a:avLst/>
          </a:prstGeo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42" name="Picture Placeholder 2"/>
          <p:cNvSpPr>
            <a:spLocks noGrp="1"/>
          </p:cNvSpPr>
          <p:nvPr>
            <p:ph type="pic" sz="quarter" idx="28"/>
          </p:nvPr>
        </p:nvSpPr>
        <p:spPr>
          <a:xfrm>
            <a:off x="1787318" y="4194106"/>
            <a:ext cx="1124969" cy="1498275"/>
          </a:xfrm>
          <a:prstGeom prst="ellipse">
            <a:avLst/>
          </a:prstGeo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43" name="Text Placeholder 5"/>
          <p:cNvSpPr>
            <a:spLocks noGrp="1"/>
          </p:cNvSpPr>
          <p:nvPr>
            <p:ph type="body" sz="quarter" idx="29" hasCustomPrompt="1"/>
          </p:nvPr>
        </p:nvSpPr>
        <p:spPr>
          <a:xfrm>
            <a:off x="1787317" y="3638668"/>
            <a:ext cx="1124970" cy="215444"/>
          </a:xfrm>
        </p:spPr>
        <p:txBody>
          <a:bodyPr wrap="square" tIns="0" anchor="t">
            <a:spAutoFit/>
          </a:bodyPr>
          <a:lstStyle>
            <a:lvl1pPr algn="ct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44" name="Text Placeholder 5"/>
          <p:cNvSpPr>
            <a:spLocks noGrp="1"/>
          </p:cNvSpPr>
          <p:nvPr>
            <p:ph type="body" sz="quarter" idx="30" hasCustomPrompt="1"/>
          </p:nvPr>
        </p:nvSpPr>
        <p:spPr>
          <a:xfrm>
            <a:off x="1787317" y="5729191"/>
            <a:ext cx="1124970" cy="215444"/>
          </a:xfrm>
        </p:spPr>
        <p:txBody>
          <a:bodyPr wrap="square" tIns="0" anchor="t">
            <a:spAutoFit/>
          </a:bodyPr>
          <a:lstStyle>
            <a:lvl1pPr algn="ct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45" name="Picture Placeholder 2"/>
          <p:cNvSpPr>
            <a:spLocks noGrp="1"/>
          </p:cNvSpPr>
          <p:nvPr>
            <p:ph type="pic" sz="quarter" idx="31"/>
          </p:nvPr>
        </p:nvSpPr>
        <p:spPr>
          <a:xfrm>
            <a:off x="3085377" y="2103581"/>
            <a:ext cx="1124969" cy="1498275"/>
          </a:xfrm>
          <a:prstGeom prst="ellipse">
            <a:avLst/>
          </a:prstGeo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46" name="Picture Placeholder 2"/>
          <p:cNvSpPr>
            <a:spLocks noGrp="1"/>
          </p:cNvSpPr>
          <p:nvPr>
            <p:ph type="pic" sz="quarter" idx="32"/>
          </p:nvPr>
        </p:nvSpPr>
        <p:spPr>
          <a:xfrm>
            <a:off x="3085377" y="4194106"/>
            <a:ext cx="1124969" cy="1498275"/>
          </a:xfrm>
          <a:prstGeom prst="ellipse">
            <a:avLst/>
          </a:prstGeo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47" name="Text Placeholder 5"/>
          <p:cNvSpPr>
            <a:spLocks noGrp="1"/>
          </p:cNvSpPr>
          <p:nvPr>
            <p:ph type="body" sz="quarter" idx="33" hasCustomPrompt="1"/>
          </p:nvPr>
        </p:nvSpPr>
        <p:spPr>
          <a:xfrm>
            <a:off x="3085375" y="3638668"/>
            <a:ext cx="1124970" cy="215444"/>
          </a:xfrm>
        </p:spPr>
        <p:txBody>
          <a:bodyPr wrap="square" tIns="0" anchor="t">
            <a:spAutoFit/>
          </a:bodyPr>
          <a:lstStyle>
            <a:lvl1pPr algn="ct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48" name="Text Placeholder 5"/>
          <p:cNvSpPr>
            <a:spLocks noGrp="1"/>
          </p:cNvSpPr>
          <p:nvPr>
            <p:ph type="body" sz="quarter" idx="34" hasCustomPrompt="1"/>
          </p:nvPr>
        </p:nvSpPr>
        <p:spPr>
          <a:xfrm>
            <a:off x="3085375" y="5729191"/>
            <a:ext cx="1124970" cy="215444"/>
          </a:xfrm>
        </p:spPr>
        <p:txBody>
          <a:bodyPr wrap="square" tIns="0" anchor="t">
            <a:spAutoFit/>
          </a:bodyPr>
          <a:lstStyle>
            <a:lvl1pPr algn="ct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49" name="Picture Placeholder 2"/>
          <p:cNvSpPr>
            <a:spLocks noGrp="1"/>
          </p:cNvSpPr>
          <p:nvPr>
            <p:ph type="pic" sz="quarter" idx="35"/>
          </p:nvPr>
        </p:nvSpPr>
        <p:spPr>
          <a:xfrm>
            <a:off x="4393223" y="2103581"/>
            <a:ext cx="1124969" cy="1498275"/>
          </a:xfrm>
          <a:prstGeom prst="ellipse">
            <a:avLst/>
          </a:prstGeo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50" name="Picture Placeholder 2"/>
          <p:cNvSpPr>
            <a:spLocks noGrp="1"/>
          </p:cNvSpPr>
          <p:nvPr>
            <p:ph type="pic" sz="quarter" idx="36"/>
          </p:nvPr>
        </p:nvSpPr>
        <p:spPr>
          <a:xfrm>
            <a:off x="4393223" y="4194106"/>
            <a:ext cx="1124969" cy="1498275"/>
          </a:xfrm>
          <a:prstGeom prst="ellipse">
            <a:avLst/>
          </a:prstGeo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51" name="Text Placeholder 5"/>
          <p:cNvSpPr>
            <a:spLocks noGrp="1"/>
          </p:cNvSpPr>
          <p:nvPr>
            <p:ph type="body" sz="quarter" idx="37" hasCustomPrompt="1"/>
          </p:nvPr>
        </p:nvSpPr>
        <p:spPr>
          <a:xfrm>
            <a:off x="4393222" y="3638668"/>
            <a:ext cx="1124970" cy="215444"/>
          </a:xfrm>
        </p:spPr>
        <p:txBody>
          <a:bodyPr wrap="square" tIns="0" anchor="t">
            <a:spAutoFit/>
          </a:bodyPr>
          <a:lstStyle>
            <a:lvl1pPr algn="ct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52" name="Text Placeholder 5"/>
          <p:cNvSpPr>
            <a:spLocks noGrp="1"/>
          </p:cNvSpPr>
          <p:nvPr>
            <p:ph type="body" sz="quarter" idx="38" hasCustomPrompt="1"/>
          </p:nvPr>
        </p:nvSpPr>
        <p:spPr>
          <a:xfrm>
            <a:off x="4393222" y="5729191"/>
            <a:ext cx="1124970" cy="215444"/>
          </a:xfrm>
        </p:spPr>
        <p:txBody>
          <a:bodyPr wrap="square" tIns="0" anchor="t">
            <a:spAutoFit/>
          </a:bodyPr>
          <a:lstStyle>
            <a:lvl1pPr algn="ct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53" name="Picture Placeholder 2"/>
          <p:cNvSpPr>
            <a:spLocks noGrp="1"/>
          </p:cNvSpPr>
          <p:nvPr>
            <p:ph type="pic" sz="quarter" idx="39"/>
          </p:nvPr>
        </p:nvSpPr>
        <p:spPr>
          <a:xfrm>
            <a:off x="5691282" y="2103581"/>
            <a:ext cx="1124969" cy="1498275"/>
          </a:xfrm>
          <a:prstGeom prst="ellipse">
            <a:avLst/>
          </a:prstGeo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54" name="Picture Placeholder 2"/>
          <p:cNvSpPr>
            <a:spLocks noGrp="1"/>
          </p:cNvSpPr>
          <p:nvPr>
            <p:ph type="pic" sz="quarter" idx="40"/>
          </p:nvPr>
        </p:nvSpPr>
        <p:spPr>
          <a:xfrm>
            <a:off x="5691282" y="4194106"/>
            <a:ext cx="1124969" cy="1498275"/>
          </a:xfrm>
          <a:prstGeom prst="ellipse">
            <a:avLst/>
          </a:prstGeo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55" name="Text Placeholder 5"/>
          <p:cNvSpPr>
            <a:spLocks noGrp="1"/>
          </p:cNvSpPr>
          <p:nvPr>
            <p:ph type="body" sz="quarter" idx="41" hasCustomPrompt="1"/>
          </p:nvPr>
        </p:nvSpPr>
        <p:spPr>
          <a:xfrm>
            <a:off x="5691281" y="3638668"/>
            <a:ext cx="1124970" cy="215444"/>
          </a:xfrm>
        </p:spPr>
        <p:txBody>
          <a:bodyPr wrap="square" tIns="0" anchor="t">
            <a:spAutoFit/>
          </a:bodyPr>
          <a:lstStyle>
            <a:lvl1pPr algn="ct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56" name="Text Placeholder 5"/>
          <p:cNvSpPr>
            <a:spLocks noGrp="1"/>
          </p:cNvSpPr>
          <p:nvPr>
            <p:ph type="body" sz="quarter" idx="42" hasCustomPrompt="1"/>
          </p:nvPr>
        </p:nvSpPr>
        <p:spPr>
          <a:xfrm>
            <a:off x="5691281" y="5729191"/>
            <a:ext cx="1124970" cy="215444"/>
          </a:xfrm>
        </p:spPr>
        <p:txBody>
          <a:bodyPr wrap="square" tIns="0" anchor="t">
            <a:spAutoFit/>
          </a:bodyPr>
          <a:lstStyle>
            <a:lvl1pPr algn="ct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57" name="Picture Placeholder 2"/>
          <p:cNvSpPr>
            <a:spLocks noGrp="1"/>
          </p:cNvSpPr>
          <p:nvPr>
            <p:ph type="pic" sz="quarter" idx="43"/>
          </p:nvPr>
        </p:nvSpPr>
        <p:spPr>
          <a:xfrm>
            <a:off x="6989341" y="2103581"/>
            <a:ext cx="1124969" cy="1498275"/>
          </a:xfrm>
          <a:prstGeom prst="ellipse">
            <a:avLst/>
          </a:prstGeo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58" name="Picture Placeholder 2"/>
          <p:cNvSpPr>
            <a:spLocks noGrp="1"/>
          </p:cNvSpPr>
          <p:nvPr>
            <p:ph type="pic" sz="quarter" idx="44"/>
          </p:nvPr>
        </p:nvSpPr>
        <p:spPr>
          <a:xfrm>
            <a:off x="6989341" y="4194106"/>
            <a:ext cx="1124969" cy="1498275"/>
          </a:xfrm>
          <a:prstGeom prst="ellipse">
            <a:avLst/>
          </a:prstGeo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59" name="Text Placeholder 5"/>
          <p:cNvSpPr>
            <a:spLocks noGrp="1"/>
          </p:cNvSpPr>
          <p:nvPr>
            <p:ph type="body" sz="quarter" idx="45" hasCustomPrompt="1"/>
          </p:nvPr>
        </p:nvSpPr>
        <p:spPr>
          <a:xfrm>
            <a:off x="6989340" y="3638668"/>
            <a:ext cx="1124970" cy="215444"/>
          </a:xfrm>
        </p:spPr>
        <p:txBody>
          <a:bodyPr wrap="square" tIns="0" anchor="t">
            <a:spAutoFit/>
          </a:bodyPr>
          <a:lstStyle>
            <a:lvl1pPr algn="ct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60" name="Text Placeholder 5"/>
          <p:cNvSpPr>
            <a:spLocks noGrp="1"/>
          </p:cNvSpPr>
          <p:nvPr>
            <p:ph type="body" sz="quarter" idx="46" hasCustomPrompt="1"/>
          </p:nvPr>
        </p:nvSpPr>
        <p:spPr>
          <a:xfrm>
            <a:off x="6989340" y="5729191"/>
            <a:ext cx="1124970" cy="215444"/>
          </a:xfrm>
        </p:spPr>
        <p:txBody>
          <a:bodyPr wrap="square" tIns="0" anchor="t">
            <a:spAutoFit/>
          </a:bodyPr>
          <a:lstStyle>
            <a:lvl1pPr algn="ctr">
              <a:defRPr sz="1400" baseline="0">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smtClean="0"/>
              <a:t>Caption here</a:t>
            </a:r>
            <a:endParaRPr lang="en-US" dirty="0"/>
          </a:p>
        </p:txBody>
      </p:sp>
      <p:sp>
        <p:nvSpPr>
          <p:cNvPr id="28" name="Title 8"/>
          <p:cNvSpPr>
            <a:spLocks noGrp="1"/>
          </p:cNvSpPr>
          <p:nvPr>
            <p:ph type="title" hasCustomPrompt="1"/>
          </p:nvPr>
        </p:nvSpPr>
        <p:spPr>
          <a:xfrm>
            <a:off x="489260" y="825756"/>
            <a:ext cx="8165482" cy="738664"/>
          </a:xfrm>
        </p:spPr>
        <p:txBody>
          <a:bodyPr anchor="ctr">
            <a:spAutoFit/>
          </a:bodyPr>
          <a:lstStyle>
            <a:lvl1pPr>
              <a:tabLst>
                <a:tab pos="2159000" algn="l"/>
              </a:tabLst>
              <a:defRPr sz="4800" baseline="0">
                <a:solidFill>
                  <a:srgbClr val="003170"/>
                </a:solidFill>
              </a:defRPr>
            </a:lvl1pPr>
          </a:lstStyle>
          <a:p>
            <a:r>
              <a:rPr lang="en-US" dirty="0" smtClean="0"/>
              <a:t>This is our team</a:t>
            </a:r>
            <a:endParaRPr lang="en-US" dirty="0"/>
          </a:p>
        </p:txBody>
      </p:sp>
      <p:sp>
        <p:nvSpPr>
          <p:cNvPr id="29" name="Slide Number Placeholder 10"/>
          <p:cNvSpPr>
            <a:spLocks noGrp="1"/>
          </p:cNvSpPr>
          <p:nvPr>
            <p:ph type="sldNum" sz="quarter" idx="4"/>
          </p:nvPr>
        </p:nvSpPr>
        <p:spPr>
          <a:xfrm>
            <a:off x="8654741" y="6401572"/>
            <a:ext cx="488570" cy="363820"/>
          </a:xfrm>
          <a:prstGeom prst="rect">
            <a:avLst/>
          </a:prstGeom>
        </p:spPr>
        <p:txBody>
          <a:bodyPr vert="horz" lIns="91440" tIns="45720" rIns="91440" bIns="45720" rtlCol="0" anchor="ctr"/>
          <a:lstStyle>
            <a:lvl1pPr algn="ctr">
              <a:defRPr sz="1400">
                <a:solidFill>
                  <a:schemeClr val="bg1"/>
                </a:solidFill>
                <a:latin typeface="Helvetica"/>
                <a:cs typeface="Helvetica"/>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1599943794"/>
      </p:ext>
    </p:extLst>
  </p:cSld>
  <p:clrMapOvr>
    <a:masterClrMapping/>
  </p:clrMapOvr>
  <p:timing>
    <p:tnLst>
      <p:par>
        <p:cTn id="1" dur="indefinite" restart="never" nodeType="tmRoot"/>
      </p:par>
    </p:tnLst>
  </p:timing>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4_Image+copy">
    <p:spTree>
      <p:nvGrpSpPr>
        <p:cNvPr id="1" name=""/>
        <p:cNvGrpSpPr/>
        <p:nvPr/>
      </p:nvGrpSpPr>
      <p:grpSpPr>
        <a:xfrm>
          <a:off x="0" y="0"/>
          <a:ext cx="0" cy="0"/>
          <a:chOff x="0" y="0"/>
          <a:chExt cx="0" cy="0"/>
        </a:xfrm>
      </p:grpSpPr>
      <p:sp>
        <p:nvSpPr>
          <p:cNvPr id="28" name="Text Placeholder 8"/>
          <p:cNvSpPr>
            <a:spLocks noGrp="1"/>
          </p:cNvSpPr>
          <p:nvPr>
            <p:ph type="body" sz="quarter" idx="15" hasCustomPrompt="1"/>
          </p:nvPr>
        </p:nvSpPr>
        <p:spPr>
          <a:xfrm>
            <a:off x="5916378" y="2939075"/>
            <a:ext cx="2725340" cy="3339450"/>
          </a:xfrm>
        </p:spPr>
        <p:txBody>
          <a:bodyPr anchor="t">
            <a:noAutofit/>
          </a:bodyPr>
          <a:lstStyle>
            <a:lvl1pPr>
              <a:spcBef>
                <a:spcPts val="1000"/>
              </a:spcBef>
              <a:defRPr sz="1800" baseline="0">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Body text here</a:t>
            </a:r>
          </a:p>
        </p:txBody>
      </p:sp>
      <p:sp>
        <p:nvSpPr>
          <p:cNvPr id="29" name="Text Placeholder 8"/>
          <p:cNvSpPr>
            <a:spLocks noGrp="1"/>
          </p:cNvSpPr>
          <p:nvPr>
            <p:ph type="body" sz="quarter" idx="13" hasCustomPrompt="1"/>
          </p:nvPr>
        </p:nvSpPr>
        <p:spPr>
          <a:xfrm>
            <a:off x="5908882" y="2416910"/>
            <a:ext cx="2732835" cy="276999"/>
          </a:xfrm>
        </p:spPr>
        <p:txBody>
          <a:bodyPr wrap="square" anchor="ctr">
            <a:spAutoFit/>
          </a:bodyPr>
          <a:lstStyle>
            <a:lvl1pPr>
              <a:defRPr sz="1800" b="1">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smtClean="0"/>
              <a:t>18pt </a:t>
            </a:r>
            <a:r>
              <a:rPr lang="en-GB" dirty="0" smtClean="0"/>
              <a:t>Heading goes here</a:t>
            </a:r>
          </a:p>
        </p:txBody>
      </p:sp>
      <p:sp>
        <p:nvSpPr>
          <p:cNvPr id="8" name="Title 8"/>
          <p:cNvSpPr>
            <a:spLocks noGrp="1"/>
          </p:cNvSpPr>
          <p:nvPr>
            <p:ph type="title" hasCustomPrompt="1"/>
          </p:nvPr>
        </p:nvSpPr>
        <p:spPr>
          <a:xfrm>
            <a:off x="489260" y="456425"/>
            <a:ext cx="8165482" cy="1477328"/>
          </a:xfrm>
        </p:spPr>
        <p:txBody>
          <a:bodyPr anchor="ctr">
            <a:spAutoFit/>
          </a:bodyPr>
          <a:lstStyle>
            <a:lvl1pPr>
              <a:tabLst>
                <a:tab pos="2159000" algn="l"/>
              </a:tabLst>
              <a:defRPr sz="4800" baseline="0">
                <a:solidFill>
                  <a:srgbClr val="003170"/>
                </a:solidFill>
              </a:defRPr>
            </a:lvl1pPr>
          </a:lstStyle>
          <a:p>
            <a:r>
              <a:rPr lang="en-US" dirty="0" smtClean="0"/>
              <a:t>Image + copy across</a:t>
            </a:r>
            <a:br>
              <a:rPr lang="en-US" dirty="0" smtClean="0"/>
            </a:br>
            <a:r>
              <a:rPr lang="en-US" dirty="0" smtClean="0"/>
              <a:t>two lines</a:t>
            </a:r>
            <a:endParaRPr lang="en-US" dirty="0"/>
          </a:p>
        </p:txBody>
      </p:sp>
      <p:sp>
        <p:nvSpPr>
          <p:cNvPr id="7" name="Picture Placeholder 2"/>
          <p:cNvSpPr>
            <a:spLocks noGrp="1"/>
          </p:cNvSpPr>
          <p:nvPr>
            <p:ph type="pic" sz="quarter" idx="18"/>
          </p:nvPr>
        </p:nvSpPr>
        <p:spPr>
          <a:xfrm>
            <a:off x="489259" y="2411132"/>
            <a:ext cx="5156135" cy="3867392"/>
          </a:xfr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
        <p:nvSpPr>
          <p:cNvPr id="9" name="Slide Number Placeholder 10"/>
          <p:cNvSpPr>
            <a:spLocks noGrp="1"/>
          </p:cNvSpPr>
          <p:nvPr>
            <p:ph type="sldNum" sz="quarter" idx="4"/>
          </p:nvPr>
        </p:nvSpPr>
        <p:spPr>
          <a:xfrm>
            <a:off x="8654741" y="6401572"/>
            <a:ext cx="488570" cy="363820"/>
          </a:xfrm>
          <a:prstGeom prst="rect">
            <a:avLst/>
          </a:prstGeom>
        </p:spPr>
        <p:txBody>
          <a:bodyPr vert="horz" lIns="91440" tIns="45720" rIns="91440" bIns="45720" rtlCol="0" anchor="ctr"/>
          <a:lstStyle>
            <a:lvl1pPr algn="ctr">
              <a:defRPr sz="1400">
                <a:solidFill>
                  <a:schemeClr val="bg1"/>
                </a:solidFill>
                <a:latin typeface="Helvetica"/>
                <a:cs typeface="Helvetica"/>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900085920"/>
      </p:ext>
    </p:extLst>
  </p:cSld>
  <p:clrMapOvr>
    <a:masterClrMapping/>
  </p:clrMapOvr>
  <p:timing>
    <p:tnLst>
      <p:par>
        <p:cTn id="1" dur="indefinite" restart="never" nodeType="tmRoot"/>
      </p:par>
    </p:tnLst>
  </p:timing>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5_Full bleed image">
    <p:spTree>
      <p:nvGrpSpPr>
        <p:cNvPr id="1" name=""/>
        <p:cNvGrpSpPr/>
        <p:nvPr/>
      </p:nvGrpSpPr>
      <p:grpSpPr>
        <a:xfrm>
          <a:off x="0" y="0"/>
          <a:ext cx="0" cy="0"/>
          <a:chOff x="0" y="0"/>
          <a:chExt cx="0" cy="0"/>
        </a:xfrm>
      </p:grpSpPr>
      <p:sp>
        <p:nvSpPr>
          <p:cNvPr id="14" name="Picture Placeholder 2"/>
          <p:cNvSpPr>
            <a:spLocks noGrp="1"/>
          </p:cNvSpPr>
          <p:nvPr>
            <p:ph type="pic" sz="quarter" idx="17"/>
          </p:nvPr>
        </p:nvSpPr>
        <p:spPr>
          <a:xfrm>
            <a:off x="0" y="1"/>
            <a:ext cx="9144000" cy="6858000"/>
          </a:xfrm>
          <a:noFill/>
        </p:spPr>
        <p:txBody>
          <a:bodyPr anchor="ctr">
            <a:normAutofit/>
          </a:bodyPr>
          <a:lstStyle>
            <a:lvl1pPr algn="ctr">
              <a:defRPr sz="2000">
                <a:solidFill>
                  <a:srgbClr val="FFEB00"/>
                </a:solidFill>
                <a:latin typeface="Helvetica"/>
                <a:cs typeface="Helvetica"/>
              </a:defRPr>
            </a:lvl1pPr>
          </a:lstStyle>
          <a:p>
            <a:r>
              <a:rPr lang="en-US" smtClean="0"/>
              <a:t>Click icon to add picture</a:t>
            </a:r>
            <a:endParaRPr lang="en-US" dirty="0"/>
          </a:p>
        </p:txBody>
      </p:sp>
    </p:spTree>
    <p:extLst>
      <p:ext uri="{BB962C8B-B14F-4D97-AF65-F5344CB8AC3E}">
        <p14:creationId xmlns:p14="http://schemas.microsoft.com/office/powerpoint/2010/main" val="2955612784"/>
      </p:ext>
    </p:extLst>
  </p:cSld>
  <p:clrMapOvr>
    <a:masterClrMapping/>
  </p:clrMapOvr>
  <p:timing>
    <p:tnLst>
      <p:par>
        <p:cTn id="1" dur="indefinite" restart="never" nodeType="tmRoot"/>
      </p:par>
    </p:tnLst>
  </p:timing>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6_Video+copy">
    <p:spTree>
      <p:nvGrpSpPr>
        <p:cNvPr id="1" name=""/>
        <p:cNvGrpSpPr/>
        <p:nvPr/>
      </p:nvGrpSpPr>
      <p:grpSpPr>
        <a:xfrm>
          <a:off x="0" y="0"/>
          <a:ext cx="0" cy="0"/>
          <a:chOff x="0" y="0"/>
          <a:chExt cx="0" cy="0"/>
        </a:xfrm>
      </p:grpSpPr>
      <p:sp>
        <p:nvSpPr>
          <p:cNvPr id="28" name="Text Placeholder 8"/>
          <p:cNvSpPr>
            <a:spLocks noGrp="1"/>
          </p:cNvSpPr>
          <p:nvPr>
            <p:ph type="body" sz="quarter" idx="15" hasCustomPrompt="1"/>
          </p:nvPr>
        </p:nvSpPr>
        <p:spPr>
          <a:xfrm>
            <a:off x="5916378" y="2939075"/>
            <a:ext cx="2725340" cy="3339450"/>
          </a:xfrm>
        </p:spPr>
        <p:txBody>
          <a:bodyPr anchor="t">
            <a:noAutofit/>
          </a:bodyPr>
          <a:lstStyle>
            <a:lvl1pPr>
              <a:spcBef>
                <a:spcPts val="1000"/>
              </a:spcBef>
              <a:defRPr sz="1800" baseline="0">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Body text here</a:t>
            </a:r>
          </a:p>
        </p:txBody>
      </p:sp>
      <p:sp>
        <p:nvSpPr>
          <p:cNvPr id="29" name="Text Placeholder 8"/>
          <p:cNvSpPr>
            <a:spLocks noGrp="1"/>
          </p:cNvSpPr>
          <p:nvPr>
            <p:ph type="body" sz="quarter" idx="13" hasCustomPrompt="1"/>
          </p:nvPr>
        </p:nvSpPr>
        <p:spPr>
          <a:xfrm>
            <a:off x="5908882" y="2416910"/>
            <a:ext cx="2732835" cy="276999"/>
          </a:xfrm>
        </p:spPr>
        <p:txBody>
          <a:bodyPr wrap="square" anchor="ctr">
            <a:spAutoFit/>
          </a:bodyPr>
          <a:lstStyle>
            <a:lvl1pPr>
              <a:defRPr sz="1800" b="1">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Heading goes here</a:t>
            </a:r>
          </a:p>
        </p:txBody>
      </p:sp>
      <p:sp>
        <p:nvSpPr>
          <p:cNvPr id="8" name="Title 8"/>
          <p:cNvSpPr>
            <a:spLocks noGrp="1"/>
          </p:cNvSpPr>
          <p:nvPr>
            <p:ph type="title" hasCustomPrompt="1"/>
          </p:nvPr>
        </p:nvSpPr>
        <p:spPr>
          <a:xfrm>
            <a:off x="489260" y="456425"/>
            <a:ext cx="8165482" cy="1477328"/>
          </a:xfrm>
        </p:spPr>
        <p:txBody>
          <a:bodyPr anchor="ctr">
            <a:spAutoFit/>
          </a:bodyPr>
          <a:lstStyle>
            <a:lvl1pPr>
              <a:tabLst>
                <a:tab pos="2159000" algn="l"/>
              </a:tabLst>
              <a:defRPr sz="4800" baseline="0">
                <a:solidFill>
                  <a:srgbClr val="003170"/>
                </a:solidFill>
              </a:defRPr>
            </a:lvl1pPr>
          </a:lstStyle>
          <a:p>
            <a:r>
              <a:rPr lang="en-US" dirty="0" smtClean="0"/>
              <a:t>Video + copy across</a:t>
            </a:r>
            <a:br>
              <a:rPr lang="en-US" dirty="0" smtClean="0"/>
            </a:br>
            <a:r>
              <a:rPr lang="en-US" dirty="0" smtClean="0"/>
              <a:t>two lines</a:t>
            </a:r>
            <a:endParaRPr lang="en-US" dirty="0"/>
          </a:p>
        </p:txBody>
      </p:sp>
      <p:sp>
        <p:nvSpPr>
          <p:cNvPr id="9" name="Media Placeholder 2"/>
          <p:cNvSpPr>
            <a:spLocks noGrp="1"/>
          </p:cNvSpPr>
          <p:nvPr>
            <p:ph type="media" sz="quarter" idx="19" hasCustomPrompt="1"/>
          </p:nvPr>
        </p:nvSpPr>
        <p:spPr>
          <a:xfrm>
            <a:off x="489259" y="2411132"/>
            <a:ext cx="5156135" cy="3867394"/>
          </a:xfrm>
        </p:spPr>
        <p:txBody>
          <a:bodyPr anchor="ctr">
            <a:normAutofit/>
          </a:bodyPr>
          <a:lstStyle>
            <a:lvl1pPr algn="ctr">
              <a:defRPr sz="2000">
                <a:solidFill>
                  <a:srgbClr val="FFEB00"/>
                </a:solidFill>
                <a:latin typeface="Helvetica"/>
                <a:cs typeface="Helvetica"/>
              </a:defRPr>
            </a:lvl1pPr>
          </a:lstStyle>
          <a:p>
            <a:r>
              <a:rPr lang="en-US" dirty="0" smtClean="0"/>
              <a:t>Click here to add 16.9 Video</a:t>
            </a:r>
            <a:endParaRPr lang="en-US" dirty="0"/>
          </a:p>
        </p:txBody>
      </p:sp>
      <p:sp>
        <p:nvSpPr>
          <p:cNvPr id="7" name="Slide Number Placeholder 10"/>
          <p:cNvSpPr>
            <a:spLocks noGrp="1"/>
          </p:cNvSpPr>
          <p:nvPr>
            <p:ph type="sldNum" sz="quarter" idx="4"/>
          </p:nvPr>
        </p:nvSpPr>
        <p:spPr>
          <a:xfrm>
            <a:off x="8654741" y="6401572"/>
            <a:ext cx="488570" cy="363820"/>
          </a:xfrm>
          <a:prstGeom prst="rect">
            <a:avLst/>
          </a:prstGeom>
        </p:spPr>
        <p:txBody>
          <a:bodyPr vert="horz" lIns="91440" tIns="45720" rIns="91440" bIns="45720" rtlCol="0" anchor="ctr"/>
          <a:lstStyle>
            <a:lvl1pPr algn="ctr">
              <a:defRPr sz="1400">
                <a:solidFill>
                  <a:schemeClr val="bg1"/>
                </a:solidFill>
                <a:latin typeface="Helvetica"/>
                <a:cs typeface="Helvetica"/>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2432317532"/>
      </p:ext>
    </p:extLst>
  </p:cSld>
  <p:clrMapOvr>
    <a:masterClrMapping/>
  </p:clrMapOvr>
  <p:timing>
    <p:tnLst>
      <p:par>
        <p:cTn id="1" dur="indefinite" restart="never" nodeType="tmRoot"/>
      </p:par>
    </p:tnLst>
  </p:timing>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Slide Number Placeholder 10"/>
          <p:cNvSpPr>
            <a:spLocks noGrp="1"/>
          </p:cNvSpPr>
          <p:nvPr>
            <p:ph type="sldNum" sz="quarter" idx="4"/>
          </p:nvPr>
        </p:nvSpPr>
        <p:spPr>
          <a:xfrm>
            <a:off x="8654741" y="6401572"/>
            <a:ext cx="488570" cy="363820"/>
          </a:xfrm>
          <a:prstGeom prst="rect">
            <a:avLst/>
          </a:prstGeom>
        </p:spPr>
        <p:txBody>
          <a:bodyPr vert="horz" lIns="91440" tIns="45720" rIns="91440" bIns="45720" rtlCol="0" anchor="ctr"/>
          <a:lstStyle>
            <a:lvl1pPr algn="ctr">
              <a:defRPr sz="1400">
                <a:solidFill>
                  <a:schemeClr val="bg1"/>
                </a:solidFill>
                <a:latin typeface="Helvetica"/>
                <a:cs typeface="Helvetica"/>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760015441"/>
      </p:ext>
    </p:extLst>
  </p:cSld>
  <p:clrMapOvr>
    <a:masterClrMapping/>
  </p:clrMapOvr>
  <p:timing>
    <p:tnLst>
      <p:par>
        <p:cTn id="1" dur="indefinite" restart="never" nodeType="tmRoot"/>
      </p:par>
    </p:tnLst>
  </p:timing>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7_Full screen video">
    <p:spTree>
      <p:nvGrpSpPr>
        <p:cNvPr id="1" name=""/>
        <p:cNvGrpSpPr/>
        <p:nvPr/>
      </p:nvGrpSpPr>
      <p:grpSpPr>
        <a:xfrm>
          <a:off x="0" y="0"/>
          <a:ext cx="0" cy="0"/>
          <a:chOff x="0" y="0"/>
          <a:chExt cx="0" cy="0"/>
        </a:xfrm>
      </p:grpSpPr>
      <p:sp>
        <p:nvSpPr>
          <p:cNvPr id="9" name="Media Placeholder 2"/>
          <p:cNvSpPr>
            <a:spLocks noGrp="1"/>
          </p:cNvSpPr>
          <p:nvPr>
            <p:ph type="media" sz="quarter" idx="19" hasCustomPrompt="1"/>
          </p:nvPr>
        </p:nvSpPr>
        <p:spPr>
          <a:xfrm>
            <a:off x="0" y="0"/>
            <a:ext cx="9144000" cy="6858519"/>
          </a:xfrm>
        </p:spPr>
        <p:txBody>
          <a:bodyPr anchor="ctr">
            <a:normAutofit/>
          </a:bodyPr>
          <a:lstStyle>
            <a:lvl1pPr algn="ctr">
              <a:defRPr sz="2000">
                <a:solidFill>
                  <a:schemeClr val="accent2"/>
                </a:solidFill>
                <a:latin typeface="Helvetica"/>
                <a:cs typeface="Helvetica"/>
              </a:defRPr>
            </a:lvl1pPr>
          </a:lstStyle>
          <a:p>
            <a:r>
              <a:rPr lang="en-US" dirty="0" smtClean="0"/>
              <a:t>Click here to add 16.9 Video</a:t>
            </a:r>
            <a:endParaRPr lang="en-US" dirty="0"/>
          </a:p>
        </p:txBody>
      </p:sp>
    </p:spTree>
    <p:extLst>
      <p:ext uri="{BB962C8B-B14F-4D97-AF65-F5344CB8AC3E}">
        <p14:creationId xmlns:p14="http://schemas.microsoft.com/office/powerpoint/2010/main" val="3420995338"/>
      </p:ext>
    </p:extLst>
  </p:cSld>
  <p:clrMapOvr>
    <a:masterClrMapping/>
  </p:clrMapOvr>
  <p:timing>
    <p:tnLst>
      <p:par>
        <p:cTn id="1" dur="indefinite" restart="never" nodeType="tmRoot"/>
      </p:par>
    </p:tnLst>
  </p:timing>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8_Charts: Pie">
    <p:spTree>
      <p:nvGrpSpPr>
        <p:cNvPr id="1" name=""/>
        <p:cNvGrpSpPr/>
        <p:nvPr/>
      </p:nvGrpSpPr>
      <p:grpSpPr>
        <a:xfrm>
          <a:off x="0" y="0"/>
          <a:ext cx="0" cy="0"/>
          <a:chOff x="0" y="0"/>
          <a:chExt cx="0" cy="0"/>
        </a:xfrm>
      </p:grpSpPr>
      <p:sp>
        <p:nvSpPr>
          <p:cNvPr id="28" name="Title 8"/>
          <p:cNvSpPr>
            <a:spLocks noGrp="1"/>
          </p:cNvSpPr>
          <p:nvPr>
            <p:ph type="title" hasCustomPrompt="1"/>
          </p:nvPr>
        </p:nvSpPr>
        <p:spPr>
          <a:xfrm>
            <a:off x="489260" y="825756"/>
            <a:ext cx="8165482" cy="738664"/>
          </a:xfrm>
        </p:spPr>
        <p:txBody>
          <a:bodyPr anchor="ctr">
            <a:spAutoFit/>
          </a:bodyPr>
          <a:lstStyle>
            <a:lvl1pPr>
              <a:tabLst>
                <a:tab pos="2159000" algn="l"/>
              </a:tabLst>
              <a:defRPr sz="4800" baseline="0">
                <a:solidFill>
                  <a:srgbClr val="60BFCE"/>
                </a:solidFill>
              </a:defRPr>
            </a:lvl1pPr>
          </a:lstStyle>
          <a:p>
            <a:r>
              <a:rPr lang="en-US" dirty="0" smtClean="0"/>
              <a:t>Charts: Pie</a:t>
            </a:r>
            <a:endParaRPr lang="en-US" dirty="0"/>
          </a:p>
        </p:txBody>
      </p:sp>
      <p:sp>
        <p:nvSpPr>
          <p:cNvPr id="29" name="Text Placeholder 8"/>
          <p:cNvSpPr>
            <a:spLocks noGrp="1"/>
          </p:cNvSpPr>
          <p:nvPr>
            <p:ph type="body" sz="quarter" idx="15" hasCustomPrompt="1"/>
          </p:nvPr>
        </p:nvSpPr>
        <p:spPr>
          <a:xfrm>
            <a:off x="5916378" y="2939075"/>
            <a:ext cx="2725340" cy="3339450"/>
          </a:xfrm>
        </p:spPr>
        <p:txBody>
          <a:bodyPr anchor="t">
            <a:noAutofit/>
          </a:bodyPr>
          <a:lstStyle>
            <a:lvl1pPr>
              <a:spcBef>
                <a:spcPts val="1000"/>
              </a:spcBef>
              <a:defRPr sz="1800" baseline="0">
                <a:solidFill>
                  <a:srgbClr val="60BFCE"/>
                </a:solidFill>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Body text here</a:t>
            </a:r>
          </a:p>
        </p:txBody>
      </p:sp>
      <p:sp>
        <p:nvSpPr>
          <p:cNvPr id="30" name="Text Placeholder 8"/>
          <p:cNvSpPr>
            <a:spLocks noGrp="1"/>
          </p:cNvSpPr>
          <p:nvPr>
            <p:ph type="body" sz="quarter" idx="13" hasCustomPrompt="1"/>
          </p:nvPr>
        </p:nvSpPr>
        <p:spPr>
          <a:xfrm>
            <a:off x="5908882" y="2416910"/>
            <a:ext cx="2732835" cy="276999"/>
          </a:xfrm>
        </p:spPr>
        <p:txBody>
          <a:bodyPr wrap="square" anchor="ctr">
            <a:spAutoFit/>
          </a:bodyPr>
          <a:lstStyle>
            <a:lvl1pPr>
              <a:defRPr sz="1800" b="1">
                <a:solidFill>
                  <a:srgbClr val="60BFCE"/>
                </a:solidFill>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Heading goes here</a:t>
            </a:r>
          </a:p>
        </p:txBody>
      </p:sp>
      <p:pic>
        <p:nvPicPr>
          <p:cNvPr id="31" name="Picture 30"/>
          <p:cNvPicPr>
            <a:picLocks noChangeAspect="1"/>
          </p:cNvPicPr>
          <p:nvPr/>
        </p:nvPicPr>
        <p:blipFill>
          <a:blip r:embed="rId2">
            <a:duotone>
              <a:prstClr val="black"/>
              <a:srgbClr val="009BB2">
                <a:tint val="45000"/>
                <a:satMod val="400000"/>
              </a:srgbClr>
            </a:duotone>
            <a:lum bright="-20000" contrast="-20000"/>
          </a:blip>
          <a:stretch>
            <a:fillRect/>
          </a:stretch>
        </p:blipFill>
        <p:spPr>
          <a:xfrm>
            <a:off x="8267799" y="6360229"/>
            <a:ext cx="386943" cy="515962"/>
          </a:xfrm>
          <a:prstGeom prst="rect">
            <a:avLst/>
          </a:prstGeom>
        </p:spPr>
      </p:pic>
      <p:sp>
        <p:nvSpPr>
          <p:cNvPr id="34" name="Text Placeholder 8"/>
          <p:cNvSpPr>
            <a:spLocks noGrp="1"/>
          </p:cNvSpPr>
          <p:nvPr>
            <p:ph type="body" sz="quarter" idx="19" hasCustomPrompt="1"/>
          </p:nvPr>
        </p:nvSpPr>
        <p:spPr>
          <a:xfrm>
            <a:off x="484918" y="1971654"/>
            <a:ext cx="5160475" cy="276999"/>
          </a:xfrm>
        </p:spPr>
        <p:txBody>
          <a:bodyPr wrap="square" anchor="ctr">
            <a:spAutoFit/>
          </a:bodyPr>
          <a:lstStyle>
            <a:lvl1pPr algn="ctr">
              <a:defRPr sz="1800" b="1">
                <a:solidFill>
                  <a:srgbClr val="60BFCE"/>
                </a:solidFill>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Heading goes here</a:t>
            </a:r>
          </a:p>
        </p:txBody>
      </p:sp>
      <p:sp>
        <p:nvSpPr>
          <p:cNvPr id="36" name="Chart Placeholder 2"/>
          <p:cNvSpPr>
            <a:spLocks noGrp="1"/>
          </p:cNvSpPr>
          <p:nvPr>
            <p:ph type="chart" sz="quarter" idx="20"/>
          </p:nvPr>
        </p:nvSpPr>
        <p:spPr>
          <a:xfrm>
            <a:off x="489880" y="2411132"/>
            <a:ext cx="5155514" cy="3868064"/>
          </a:xfrm>
        </p:spPr>
        <p:txBody>
          <a:bodyPr anchor="ctr">
            <a:normAutofit/>
          </a:bodyPr>
          <a:lstStyle>
            <a:lvl1pPr algn="ctr">
              <a:defRPr sz="1800">
                <a:solidFill>
                  <a:srgbClr val="FF0F2D"/>
                </a:solidFill>
              </a:defRPr>
            </a:lvl1pPr>
          </a:lstStyle>
          <a:p>
            <a:r>
              <a:rPr lang="en-US" smtClean="0"/>
              <a:t>Click icon to add chart</a:t>
            </a:r>
            <a:endParaRPr lang="en-US" dirty="0"/>
          </a:p>
        </p:txBody>
      </p:sp>
      <p:sp>
        <p:nvSpPr>
          <p:cNvPr id="10" name="Slide Number Placeholder 10"/>
          <p:cNvSpPr>
            <a:spLocks noGrp="1"/>
          </p:cNvSpPr>
          <p:nvPr>
            <p:ph type="sldNum" sz="quarter" idx="4"/>
          </p:nvPr>
        </p:nvSpPr>
        <p:spPr>
          <a:xfrm>
            <a:off x="8654741" y="6401572"/>
            <a:ext cx="488570" cy="363820"/>
          </a:xfrm>
          <a:prstGeom prst="rect">
            <a:avLst/>
          </a:prstGeom>
        </p:spPr>
        <p:txBody>
          <a:bodyPr vert="horz" lIns="91440" tIns="45720" rIns="91440" bIns="45720" rtlCol="0" anchor="ctr"/>
          <a:lstStyle>
            <a:lvl1pPr algn="ctr">
              <a:defRPr sz="1400">
                <a:solidFill>
                  <a:srgbClr val="60BFCE"/>
                </a:solidFill>
                <a:latin typeface="Helvetica"/>
                <a:cs typeface="Helvetica"/>
              </a:defRPr>
            </a:lvl1pPr>
          </a:lstStyle>
          <a:p>
            <a:fld id="{80F3F43C-809F-4D44-AA8F-32A582938151}" type="slidenum">
              <a:rPr lang="en-US" smtClean="0"/>
              <a:pPr/>
              <a:t>‹#›</a:t>
            </a:fld>
            <a:endParaRPr lang="en-US" dirty="0"/>
          </a:p>
        </p:txBody>
      </p:sp>
      <p:pic>
        <p:nvPicPr>
          <p:cNvPr id="9" name="Picture 8"/>
          <p:cNvPicPr>
            <a:picLocks noChangeAspect="1"/>
          </p:cNvPicPr>
          <p:nvPr/>
        </p:nvPicPr>
        <p:blipFill>
          <a:blip r:embed="rId2">
            <a:duotone>
              <a:prstClr val="black"/>
              <a:srgbClr val="009BB2">
                <a:tint val="45000"/>
                <a:satMod val="400000"/>
              </a:srgbClr>
            </a:duotone>
            <a:lum bright="-20000" contrast="-20000"/>
          </a:blip>
          <a:stretch>
            <a:fillRect/>
          </a:stretch>
        </p:blipFill>
        <p:spPr>
          <a:xfrm>
            <a:off x="8267799" y="6360229"/>
            <a:ext cx="386943" cy="515962"/>
          </a:xfrm>
          <a:prstGeom prst="rect">
            <a:avLst/>
          </a:prstGeom>
        </p:spPr>
      </p:pic>
      <p:pic>
        <p:nvPicPr>
          <p:cNvPr id="11" name="Picture 10"/>
          <p:cNvPicPr>
            <a:picLocks noChangeAspect="1"/>
          </p:cNvPicPr>
          <p:nvPr/>
        </p:nvPicPr>
        <p:blipFill>
          <a:blip r:embed="rId2">
            <a:duotone>
              <a:prstClr val="black"/>
              <a:srgbClr val="009BB2">
                <a:tint val="45000"/>
                <a:satMod val="400000"/>
              </a:srgbClr>
            </a:duotone>
            <a:lum bright="-20000" contrast="-20000"/>
          </a:blip>
          <a:stretch>
            <a:fillRect/>
          </a:stretch>
        </p:blipFill>
        <p:spPr>
          <a:xfrm>
            <a:off x="8267799" y="6360229"/>
            <a:ext cx="386943" cy="515962"/>
          </a:xfrm>
          <a:prstGeom prst="rect">
            <a:avLst/>
          </a:prstGeom>
        </p:spPr>
      </p:pic>
    </p:spTree>
    <p:extLst>
      <p:ext uri="{BB962C8B-B14F-4D97-AF65-F5344CB8AC3E}">
        <p14:creationId xmlns:p14="http://schemas.microsoft.com/office/powerpoint/2010/main" val="304035536"/>
      </p:ext>
    </p:extLst>
  </p:cSld>
  <p:clrMapOvr>
    <a:masterClrMapping/>
  </p:clrMapOvr>
  <p:timing>
    <p:tnLst>
      <p:par>
        <p:cTn id="1" dur="indefinite" restart="never" nodeType="tmRoot"/>
      </p:par>
    </p:tnLst>
  </p:timing>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9_Charts: Donut">
    <p:spTree>
      <p:nvGrpSpPr>
        <p:cNvPr id="1" name=""/>
        <p:cNvGrpSpPr/>
        <p:nvPr/>
      </p:nvGrpSpPr>
      <p:grpSpPr>
        <a:xfrm>
          <a:off x="0" y="0"/>
          <a:ext cx="0" cy="0"/>
          <a:chOff x="0" y="0"/>
          <a:chExt cx="0" cy="0"/>
        </a:xfrm>
      </p:grpSpPr>
      <p:sp>
        <p:nvSpPr>
          <p:cNvPr id="28" name="Title 8"/>
          <p:cNvSpPr>
            <a:spLocks noGrp="1"/>
          </p:cNvSpPr>
          <p:nvPr>
            <p:ph type="title" hasCustomPrompt="1"/>
          </p:nvPr>
        </p:nvSpPr>
        <p:spPr>
          <a:xfrm>
            <a:off x="489260" y="825756"/>
            <a:ext cx="8165482" cy="738664"/>
          </a:xfrm>
        </p:spPr>
        <p:txBody>
          <a:bodyPr anchor="ctr">
            <a:spAutoFit/>
          </a:bodyPr>
          <a:lstStyle>
            <a:lvl1pPr>
              <a:tabLst>
                <a:tab pos="2159000" algn="l"/>
              </a:tabLst>
              <a:defRPr sz="4800" baseline="0">
                <a:solidFill>
                  <a:srgbClr val="60BFCE"/>
                </a:solidFill>
              </a:defRPr>
            </a:lvl1pPr>
          </a:lstStyle>
          <a:p>
            <a:r>
              <a:rPr lang="en-US" dirty="0" smtClean="0"/>
              <a:t>Charts: Donut</a:t>
            </a:r>
            <a:endParaRPr lang="en-US" dirty="0"/>
          </a:p>
        </p:txBody>
      </p:sp>
      <p:sp>
        <p:nvSpPr>
          <p:cNvPr id="29" name="Text Placeholder 8"/>
          <p:cNvSpPr>
            <a:spLocks noGrp="1"/>
          </p:cNvSpPr>
          <p:nvPr>
            <p:ph type="body" sz="quarter" idx="15" hasCustomPrompt="1"/>
          </p:nvPr>
        </p:nvSpPr>
        <p:spPr>
          <a:xfrm>
            <a:off x="5916378" y="2939075"/>
            <a:ext cx="2725340" cy="3339450"/>
          </a:xfrm>
        </p:spPr>
        <p:txBody>
          <a:bodyPr anchor="t">
            <a:noAutofit/>
          </a:bodyPr>
          <a:lstStyle>
            <a:lvl1pPr>
              <a:spcBef>
                <a:spcPts val="1000"/>
              </a:spcBef>
              <a:defRPr sz="1800" baseline="0">
                <a:solidFill>
                  <a:srgbClr val="60BFCE"/>
                </a:solidFill>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Body text here</a:t>
            </a:r>
          </a:p>
        </p:txBody>
      </p:sp>
      <p:sp>
        <p:nvSpPr>
          <p:cNvPr id="30" name="Text Placeholder 8"/>
          <p:cNvSpPr>
            <a:spLocks noGrp="1"/>
          </p:cNvSpPr>
          <p:nvPr>
            <p:ph type="body" sz="quarter" idx="13" hasCustomPrompt="1"/>
          </p:nvPr>
        </p:nvSpPr>
        <p:spPr>
          <a:xfrm>
            <a:off x="5908882" y="2416910"/>
            <a:ext cx="2732835" cy="276999"/>
          </a:xfrm>
        </p:spPr>
        <p:txBody>
          <a:bodyPr wrap="square" anchor="ctr">
            <a:spAutoFit/>
          </a:bodyPr>
          <a:lstStyle>
            <a:lvl1pPr>
              <a:defRPr sz="1800" b="1">
                <a:solidFill>
                  <a:srgbClr val="60BFCE"/>
                </a:solidFill>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Heading goes here</a:t>
            </a:r>
          </a:p>
        </p:txBody>
      </p:sp>
      <p:pic>
        <p:nvPicPr>
          <p:cNvPr id="31" name="Picture 30"/>
          <p:cNvPicPr>
            <a:picLocks noChangeAspect="1"/>
          </p:cNvPicPr>
          <p:nvPr/>
        </p:nvPicPr>
        <p:blipFill>
          <a:blip r:embed="rId2">
            <a:duotone>
              <a:prstClr val="black"/>
              <a:srgbClr val="009BB2">
                <a:tint val="45000"/>
                <a:satMod val="400000"/>
              </a:srgbClr>
            </a:duotone>
            <a:lum bright="-20000" contrast="-20000"/>
          </a:blip>
          <a:stretch>
            <a:fillRect/>
          </a:stretch>
        </p:blipFill>
        <p:spPr>
          <a:xfrm>
            <a:off x="8267799" y="6360229"/>
            <a:ext cx="386943" cy="515962"/>
          </a:xfrm>
          <a:prstGeom prst="rect">
            <a:avLst/>
          </a:prstGeom>
        </p:spPr>
      </p:pic>
      <p:sp>
        <p:nvSpPr>
          <p:cNvPr id="34" name="Text Placeholder 8"/>
          <p:cNvSpPr>
            <a:spLocks noGrp="1"/>
          </p:cNvSpPr>
          <p:nvPr>
            <p:ph type="body" sz="quarter" idx="19" hasCustomPrompt="1"/>
          </p:nvPr>
        </p:nvSpPr>
        <p:spPr>
          <a:xfrm>
            <a:off x="484918" y="1971654"/>
            <a:ext cx="5160475" cy="276999"/>
          </a:xfrm>
        </p:spPr>
        <p:txBody>
          <a:bodyPr wrap="square" anchor="ctr">
            <a:spAutoFit/>
          </a:bodyPr>
          <a:lstStyle>
            <a:lvl1pPr algn="ctr">
              <a:defRPr sz="1800" b="1">
                <a:solidFill>
                  <a:srgbClr val="60BFCE"/>
                </a:solidFill>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Heading goes here</a:t>
            </a:r>
          </a:p>
        </p:txBody>
      </p:sp>
      <p:sp>
        <p:nvSpPr>
          <p:cNvPr id="36" name="Chart Placeholder 2"/>
          <p:cNvSpPr>
            <a:spLocks noGrp="1"/>
          </p:cNvSpPr>
          <p:nvPr>
            <p:ph type="chart" sz="quarter" idx="20"/>
          </p:nvPr>
        </p:nvSpPr>
        <p:spPr>
          <a:xfrm>
            <a:off x="489880" y="2411132"/>
            <a:ext cx="5155514" cy="3868064"/>
          </a:xfrm>
        </p:spPr>
        <p:txBody>
          <a:bodyPr anchor="ctr">
            <a:normAutofit/>
          </a:bodyPr>
          <a:lstStyle>
            <a:lvl1pPr algn="ctr">
              <a:defRPr sz="1800">
                <a:solidFill>
                  <a:srgbClr val="FF0F2D"/>
                </a:solidFill>
              </a:defRPr>
            </a:lvl1pPr>
          </a:lstStyle>
          <a:p>
            <a:r>
              <a:rPr lang="en-US" smtClean="0"/>
              <a:t>Click icon to add chart</a:t>
            </a:r>
            <a:endParaRPr lang="en-US"/>
          </a:p>
        </p:txBody>
      </p:sp>
      <p:sp>
        <p:nvSpPr>
          <p:cNvPr id="9" name="Slide Number Placeholder 10"/>
          <p:cNvSpPr>
            <a:spLocks noGrp="1"/>
          </p:cNvSpPr>
          <p:nvPr>
            <p:ph type="sldNum" sz="quarter" idx="4"/>
          </p:nvPr>
        </p:nvSpPr>
        <p:spPr>
          <a:xfrm>
            <a:off x="8654741" y="6401572"/>
            <a:ext cx="488570" cy="363820"/>
          </a:xfrm>
          <a:prstGeom prst="rect">
            <a:avLst/>
          </a:prstGeom>
        </p:spPr>
        <p:txBody>
          <a:bodyPr vert="horz" lIns="91440" tIns="45720" rIns="91440" bIns="45720" rtlCol="0" anchor="ctr"/>
          <a:lstStyle>
            <a:lvl1pPr algn="ctr">
              <a:defRPr sz="1400">
                <a:solidFill>
                  <a:srgbClr val="60BFCE"/>
                </a:solidFill>
                <a:latin typeface="Helvetica"/>
                <a:cs typeface="Helvetica"/>
              </a:defRPr>
            </a:lvl1pPr>
          </a:lstStyle>
          <a:p>
            <a:fld id="{80F3F43C-809F-4D44-AA8F-32A582938151}" type="slidenum">
              <a:rPr lang="en-US" smtClean="0"/>
              <a:pPr/>
              <a:t>‹#›</a:t>
            </a:fld>
            <a:endParaRPr lang="en-US" dirty="0"/>
          </a:p>
        </p:txBody>
      </p:sp>
      <p:pic>
        <p:nvPicPr>
          <p:cNvPr id="10" name="Picture 9"/>
          <p:cNvPicPr>
            <a:picLocks noChangeAspect="1"/>
          </p:cNvPicPr>
          <p:nvPr/>
        </p:nvPicPr>
        <p:blipFill>
          <a:blip r:embed="rId2">
            <a:duotone>
              <a:prstClr val="black"/>
              <a:srgbClr val="009BB2">
                <a:tint val="45000"/>
                <a:satMod val="400000"/>
              </a:srgbClr>
            </a:duotone>
            <a:lum bright="-20000" contrast="-20000"/>
          </a:blip>
          <a:stretch>
            <a:fillRect/>
          </a:stretch>
        </p:blipFill>
        <p:spPr>
          <a:xfrm>
            <a:off x="8267799" y="6360229"/>
            <a:ext cx="386943" cy="515962"/>
          </a:xfrm>
          <a:prstGeom prst="rect">
            <a:avLst/>
          </a:prstGeom>
        </p:spPr>
      </p:pic>
      <p:pic>
        <p:nvPicPr>
          <p:cNvPr id="11" name="Picture 10"/>
          <p:cNvPicPr>
            <a:picLocks noChangeAspect="1"/>
          </p:cNvPicPr>
          <p:nvPr/>
        </p:nvPicPr>
        <p:blipFill>
          <a:blip r:embed="rId2">
            <a:duotone>
              <a:prstClr val="black"/>
              <a:srgbClr val="009BB2">
                <a:tint val="45000"/>
                <a:satMod val="400000"/>
              </a:srgbClr>
            </a:duotone>
            <a:lum bright="-20000" contrast="-20000"/>
          </a:blip>
          <a:stretch>
            <a:fillRect/>
          </a:stretch>
        </p:blipFill>
        <p:spPr>
          <a:xfrm>
            <a:off x="8267799" y="6360229"/>
            <a:ext cx="386943" cy="515962"/>
          </a:xfrm>
          <a:prstGeom prst="rect">
            <a:avLst/>
          </a:prstGeom>
        </p:spPr>
      </p:pic>
    </p:spTree>
    <p:extLst>
      <p:ext uri="{BB962C8B-B14F-4D97-AF65-F5344CB8AC3E}">
        <p14:creationId xmlns:p14="http://schemas.microsoft.com/office/powerpoint/2010/main" val="4019878340"/>
      </p:ext>
    </p:extLst>
  </p:cSld>
  <p:clrMapOvr>
    <a:masterClrMapping/>
  </p:clrMapOvr>
  <p:timing>
    <p:tnLst>
      <p:par>
        <p:cTn id="1" dur="indefinite" restart="never" nodeType="tmRoot"/>
      </p:par>
    </p:tnLst>
  </p:timing>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0_Charts: Line">
    <p:spTree>
      <p:nvGrpSpPr>
        <p:cNvPr id="1" name=""/>
        <p:cNvGrpSpPr/>
        <p:nvPr/>
      </p:nvGrpSpPr>
      <p:grpSpPr>
        <a:xfrm>
          <a:off x="0" y="0"/>
          <a:ext cx="0" cy="0"/>
          <a:chOff x="0" y="0"/>
          <a:chExt cx="0" cy="0"/>
        </a:xfrm>
      </p:grpSpPr>
      <p:sp>
        <p:nvSpPr>
          <p:cNvPr id="28" name="Title 8"/>
          <p:cNvSpPr>
            <a:spLocks noGrp="1"/>
          </p:cNvSpPr>
          <p:nvPr>
            <p:ph type="title" hasCustomPrompt="1"/>
          </p:nvPr>
        </p:nvSpPr>
        <p:spPr>
          <a:xfrm>
            <a:off x="489260" y="825756"/>
            <a:ext cx="8165482" cy="738664"/>
          </a:xfrm>
        </p:spPr>
        <p:txBody>
          <a:bodyPr anchor="ctr">
            <a:spAutoFit/>
          </a:bodyPr>
          <a:lstStyle>
            <a:lvl1pPr>
              <a:tabLst>
                <a:tab pos="2159000" algn="l"/>
              </a:tabLst>
              <a:defRPr sz="4800" baseline="0">
                <a:solidFill>
                  <a:srgbClr val="60BFCE"/>
                </a:solidFill>
              </a:defRPr>
            </a:lvl1pPr>
          </a:lstStyle>
          <a:p>
            <a:r>
              <a:rPr lang="en-US" dirty="0" smtClean="0"/>
              <a:t>Charts: Line</a:t>
            </a:r>
            <a:endParaRPr lang="en-US" dirty="0"/>
          </a:p>
        </p:txBody>
      </p:sp>
      <p:sp>
        <p:nvSpPr>
          <p:cNvPr id="29" name="Text Placeholder 8"/>
          <p:cNvSpPr>
            <a:spLocks noGrp="1"/>
          </p:cNvSpPr>
          <p:nvPr>
            <p:ph type="body" sz="quarter" idx="15" hasCustomPrompt="1"/>
          </p:nvPr>
        </p:nvSpPr>
        <p:spPr>
          <a:xfrm>
            <a:off x="5916378" y="2939075"/>
            <a:ext cx="2725340" cy="3339450"/>
          </a:xfrm>
        </p:spPr>
        <p:txBody>
          <a:bodyPr anchor="t">
            <a:noAutofit/>
          </a:bodyPr>
          <a:lstStyle>
            <a:lvl1pPr>
              <a:spcBef>
                <a:spcPts val="1000"/>
              </a:spcBef>
              <a:defRPr sz="1800" baseline="0">
                <a:solidFill>
                  <a:srgbClr val="60BFCE"/>
                </a:solidFill>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Body text here</a:t>
            </a:r>
          </a:p>
        </p:txBody>
      </p:sp>
      <p:sp>
        <p:nvSpPr>
          <p:cNvPr id="30" name="Text Placeholder 8"/>
          <p:cNvSpPr>
            <a:spLocks noGrp="1"/>
          </p:cNvSpPr>
          <p:nvPr>
            <p:ph type="body" sz="quarter" idx="13" hasCustomPrompt="1"/>
          </p:nvPr>
        </p:nvSpPr>
        <p:spPr>
          <a:xfrm>
            <a:off x="5908882" y="2416910"/>
            <a:ext cx="2732835" cy="276999"/>
          </a:xfrm>
        </p:spPr>
        <p:txBody>
          <a:bodyPr wrap="square" anchor="ctr">
            <a:spAutoFit/>
          </a:bodyPr>
          <a:lstStyle>
            <a:lvl1pPr>
              <a:defRPr sz="1800" b="1">
                <a:solidFill>
                  <a:srgbClr val="60BFCE"/>
                </a:solidFill>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Heading goes here</a:t>
            </a:r>
          </a:p>
        </p:txBody>
      </p:sp>
      <p:pic>
        <p:nvPicPr>
          <p:cNvPr id="31" name="Picture 30"/>
          <p:cNvPicPr>
            <a:picLocks noChangeAspect="1"/>
          </p:cNvPicPr>
          <p:nvPr/>
        </p:nvPicPr>
        <p:blipFill>
          <a:blip r:embed="rId2">
            <a:duotone>
              <a:prstClr val="black"/>
              <a:srgbClr val="009BB2">
                <a:tint val="45000"/>
                <a:satMod val="400000"/>
              </a:srgbClr>
            </a:duotone>
            <a:lum bright="-20000" contrast="-20000"/>
          </a:blip>
          <a:stretch>
            <a:fillRect/>
          </a:stretch>
        </p:blipFill>
        <p:spPr>
          <a:xfrm>
            <a:off x="8267799" y="6360229"/>
            <a:ext cx="386943" cy="515962"/>
          </a:xfrm>
          <a:prstGeom prst="rect">
            <a:avLst/>
          </a:prstGeom>
        </p:spPr>
      </p:pic>
      <p:sp>
        <p:nvSpPr>
          <p:cNvPr id="34" name="Text Placeholder 8"/>
          <p:cNvSpPr>
            <a:spLocks noGrp="1"/>
          </p:cNvSpPr>
          <p:nvPr>
            <p:ph type="body" sz="quarter" idx="19" hasCustomPrompt="1"/>
          </p:nvPr>
        </p:nvSpPr>
        <p:spPr>
          <a:xfrm>
            <a:off x="484918" y="1971654"/>
            <a:ext cx="5160475" cy="276999"/>
          </a:xfrm>
        </p:spPr>
        <p:txBody>
          <a:bodyPr wrap="square" anchor="ctr">
            <a:spAutoFit/>
          </a:bodyPr>
          <a:lstStyle>
            <a:lvl1pPr algn="ctr">
              <a:defRPr sz="1800" b="1">
                <a:solidFill>
                  <a:srgbClr val="60BFCE"/>
                </a:solidFill>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Heading goes here</a:t>
            </a:r>
          </a:p>
        </p:txBody>
      </p:sp>
      <p:sp>
        <p:nvSpPr>
          <p:cNvPr id="36" name="Chart Placeholder 2"/>
          <p:cNvSpPr>
            <a:spLocks noGrp="1"/>
          </p:cNvSpPr>
          <p:nvPr>
            <p:ph type="chart" sz="quarter" idx="20"/>
          </p:nvPr>
        </p:nvSpPr>
        <p:spPr>
          <a:xfrm>
            <a:off x="489880" y="2411132"/>
            <a:ext cx="5155514" cy="3868064"/>
          </a:xfrm>
        </p:spPr>
        <p:txBody>
          <a:bodyPr anchor="ctr">
            <a:normAutofit/>
          </a:bodyPr>
          <a:lstStyle>
            <a:lvl1pPr algn="ctr">
              <a:defRPr sz="1800">
                <a:solidFill>
                  <a:srgbClr val="FF0F2D"/>
                </a:solidFill>
              </a:defRPr>
            </a:lvl1pPr>
          </a:lstStyle>
          <a:p>
            <a:r>
              <a:rPr lang="en-US" smtClean="0"/>
              <a:t>Click icon to add chart</a:t>
            </a:r>
            <a:endParaRPr lang="en-US"/>
          </a:p>
        </p:txBody>
      </p:sp>
      <p:sp>
        <p:nvSpPr>
          <p:cNvPr id="9" name="Slide Number Placeholder 10"/>
          <p:cNvSpPr>
            <a:spLocks noGrp="1"/>
          </p:cNvSpPr>
          <p:nvPr>
            <p:ph type="sldNum" sz="quarter" idx="4"/>
          </p:nvPr>
        </p:nvSpPr>
        <p:spPr>
          <a:xfrm>
            <a:off x="8654741" y="6401572"/>
            <a:ext cx="488570" cy="363820"/>
          </a:xfrm>
          <a:prstGeom prst="rect">
            <a:avLst/>
          </a:prstGeom>
        </p:spPr>
        <p:txBody>
          <a:bodyPr vert="horz" lIns="91440" tIns="45720" rIns="91440" bIns="45720" rtlCol="0" anchor="ctr"/>
          <a:lstStyle>
            <a:lvl1pPr algn="ctr">
              <a:defRPr sz="1400">
                <a:solidFill>
                  <a:srgbClr val="60BFCE"/>
                </a:solidFill>
                <a:latin typeface="Helvetica"/>
                <a:cs typeface="Helvetica"/>
              </a:defRPr>
            </a:lvl1pPr>
          </a:lstStyle>
          <a:p>
            <a:fld id="{80F3F43C-809F-4D44-AA8F-32A582938151}" type="slidenum">
              <a:rPr lang="en-US" smtClean="0"/>
              <a:pPr/>
              <a:t>‹#›</a:t>
            </a:fld>
            <a:endParaRPr lang="en-US" dirty="0"/>
          </a:p>
        </p:txBody>
      </p:sp>
      <p:pic>
        <p:nvPicPr>
          <p:cNvPr id="10" name="Picture 9"/>
          <p:cNvPicPr>
            <a:picLocks noChangeAspect="1"/>
          </p:cNvPicPr>
          <p:nvPr/>
        </p:nvPicPr>
        <p:blipFill>
          <a:blip r:embed="rId2">
            <a:duotone>
              <a:prstClr val="black"/>
              <a:srgbClr val="009BB2">
                <a:tint val="45000"/>
                <a:satMod val="400000"/>
              </a:srgbClr>
            </a:duotone>
            <a:lum bright="-20000" contrast="-20000"/>
          </a:blip>
          <a:stretch>
            <a:fillRect/>
          </a:stretch>
        </p:blipFill>
        <p:spPr>
          <a:xfrm>
            <a:off x="8267799" y="6360229"/>
            <a:ext cx="386943" cy="515962"/>
          </a:xfrm>
          <a:prstGeom prst="rect">
            <a:avLst/>
          </a:prstGeom>
        </p:spPr>
      </p:pic>
      <p:pic>
        <p:nvPicPr>
          <p:cNvPr id="11" name="Picture 10"/>
          <p:cNvPicPr>
            <a:picLocks noChangeAspect="1"/>
          </p:cNvPicPr>
          <p:nvPr/>
        </p:nvPicPr>
        <p:blipFill>
          <a:blip r:embed="rId2">
            <a:duotone>
              <a:prstClr val="black"/>
              <a:srgbClr val="009BB2">
                <a:tint val="45000"/>
                <a:satMod val="400000"/>
              </a:srgbClr>
            </a:duotone>
            <a:lum bright="-20000" contrast="-20000"/>
          </a:blip>
          <a:stretch>
            <a:fillRect/>
          </a:stretch>
        </p:blipFill>
        <p:spPr>
          <a:xfrm>
            <a:off x="8267799" y="6360229"/>
            <a:ext cx="386943" cy="515962"/>
          </a:xfrm>
          <a:prstGeom prst="rect">
            <a:avLst/>
          </a:prstGeom>
        </p:spPr>
      </p:pic>
    </p:spTree>
    <p:extLst>
      <p:ext uri="{BB962C8B-B14F-4D97-AF65-F5344CB8AC3E}">
        <p14:creationId xmlns:p14="http://schemas.microsoft.com/office/powerpoint/2010/main" val="2080117480"/>
      </p:ext>
    </p:extLst>
  </p:cSld>
  <p:clrMapOvr>
    <a:masterClrMapping/>
  </p:clrMapOvr>
  <p:timing>
    <p:tnLst>
      <p:par>
        <p:cTn id="1" dur="indefinite" restart="never" nodeType="tmRoot"/>
      </p:par>
    </p:tnLst>
  </p:timing>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1_Charts: Bar">
    <p:spTree>
      <p:nvGrpSpPr>
        <p:cNvPr id="1" name=""/>
        <p:cNvGrpSpPr/>
        <p:nvPr/>
      </p:nvGrpSpPr>
      <p:grpSpPr>
        <a:xfrm>
          <a:off x="0" y="0"/>
          <a:ext cx="0" cy="0"/>
          <a:chOff x="0" y="0"/>
          <a:chExt cx="0" cy="0"/>
        </a:xfrm>
      </p:grpSpPr>
      <p:sp>
        <p:nvSpPr>
          <p:cNvPr id="28" name="Title 8"/>
          <p:cNvSpPr>
            <a:spLocks noGrp="1"/>
          </p:cNvSpPr>
          <p:nvPr>
            <p:ph type="title" hasCustomPrompt="1"/>
          </p:nvPr>
        </p:nvSpPr>
        <p:spPr>
          <a:xfrm>
            <a:off x="489260" y="825756"/>
            <a:ext cx="8165482" cy="738664"/>
          </a:xfrm>
        </p:spPr>
        <p:txBody>
          <a:bodyPr anchor="ctr">
            <a:spAutoFit/>
          </a:bodyPr>
          <a:lstStyle>
            <a:lvl1pPr>
              <a:tabLst>
                <a:tab pos="2159000" algn="l"/>
              </a:tabLst>
              <a:defRPr sz="4800" baseline="0">
                <a:solidFill>
                  <a:srgbClr val="60BFCE"/>
                </a:solidFill>
              </a:defRPr>
            </a:lvl1pPr>
          </a:lstStyle>
          <a:p>
            <a:r>
              <a:rPr lang="en-US" dirty="0" smtClean="0"/>
              <a:t>Charts: Bar</a:t>
            </a:r>
            <a:endParaRPr lang="en-US" dirty="0"/>
          </a:p>
        </p:txBody>
      </p:sp>
      <p:sp>
        <p:nvSpPr>
          <p:cNvPr id="29" name="Text Placeholder 8"/>
          <p:cNvSpPr>
            <a:spLocks noGrp="1"/>
          </p:cNvSpPr>
          <p:nvPr>
            <p:ph type="body" sz="quarter" idx="15" hasCustomPrompt="1"/>
          </p:nvPr>
        </p:nvSpPr>
        <p:spPr>
          <a:xfrm>
            <a:off x="5916378" y="2939075"/>
            <a:ext cx="2725340" cy="3339450"/>
          </a:xfrm>
        </p:spPr>
        <p:txBody>
          <a:bodyPr anchor="t">
            <a:noAutofit/>
          </a:bodyPr>
          <a:lstStyle>
            <a:lvl1pPr>
              <a:spcBef>
                <a:spcPts val="1000"/>
              </a:spcBef>
              <a:defRPr sz="1800" baseline="0">
                <a:solidFill>
                  <a:srgbClr val="60BFCE"/>
                </a:solidFill>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Body text here</a:t>
            </a:r>
          </a:p>
        </p:txBody>
      </p:sp>
      <p:sp>
        <p:nvSpPr>
          <p:cNvPr id="30" name="Text Placeholder 8"/>
          <p:cNvSpPr>
            <a:spLocks noGrp="1"/>
          </p:cNvSpPr>
          <p:nvPr>
            <p:ph type="body" sz="quarter" idx="13" hasCustomPrompt="1"/>
          </p:nvPr>
        </p:nvSpPr>
        <p:spPr>
          <a:xfrm>
            <a:off x="5908882" y="2416910"/>
            <a:ext cx="2732835" cy="276999"/>
          </a:xfrm>
        </p:spPr>
        <p:txBody>
          <a:bodyPr wrap="square" anchor="ctr">
            <a:spAutoFit/>
          </a:bodyPr>
          <a:lstStyle>
            <a:lvl1pPr>
              <a:defRPr sz="1800" b="1">
                <a:solidFill>
                  <a:srgbClr val="60BFCE"/>
                </a:solidFill>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Heading goes here</a:t>
            </a:r>
          </a:p>
        </p:txBody>
      </p:sp>
      <p:pic>
        <p:nvPicPr>
          <p:cNvPr id="31" name="Picture 30"/>
          <p:cNvPicPr>
            <a:picLocks noChangeAspect="1"/>
          </p:cNvPicPr>
          <p:nvPr/>
        </p:nvPicPr>
        <p:blipFill>
          <a:blip r:embed="rId2">
            <a:duotone>
              <a:prstClr val="black"/>
              <a:srgbClr val="009BB2">
                <a:tint val="45000"/>
                <a:satMod val="400000"/>
              </a:srgbClr>
            </a:duotone>
            <a:lum bright="-20000" contrast="-20000"/>
          </a:blip>
          <a:stretch>
            <a:fillRect/>
          </a:stretch>
        </p:blipFill>
        <p:spPr>
          <a:xfrm>
            <a:off x="8267799" y="6360229"/>
            <a:ext cx="386943" cy="515962"/>
          </a:xfrm>
          <a:prstGeom prst="rect">
            <a:avLst/>
          </a:prstGeom>
        </p:spPr>
      </p:pic>
      <p:sp>
        <p:nvSpPr>
          <p:cNvPr id="34" name="Text Placeholder 8"/>
          <p:cNvSpPr>
            <a:spLocks noGrp="1"/>
          </p:cNvSpPr>
          <p:nvPr>
            <p:ph type="body" sz="quarter" idx="19" hasCustomPrompt="1"/>
          </p:nvPr>
        </p:nvSpPr>
        <p:spPr>
          <a:xfrm>
            <a:off x="484918" y="1971654"/>
            <a:ext cx="5160475" cy="276999"/>
          </a:xfrm>
        </p:spPr>
        <p:txBody>
          <a:bodyPr wrap="square" anchor="ctr">
            <a:spAutoFit/>
          </a:bodyPr>
          <a:lstStyle>
            <a:lvl1pPr algn="ctr">
              <a:defRPr sz="1800" b="1">
                <a:solidFill>
                  <a:srgbClr val="60BFCE"/>
                </a:solidFill>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Heading goes here</a:t>
            </a:r>
          </a:p>
        </p:txBody>
      </p:sp>
      <p:sp>
        <p:nvSpPr>
          <p:cNvPr id="36" name="Chart Placeholder 2"/>
          <p:cNvSpPr>
            <a:spLocks noGrp="1"/>
          </p:cNvSpPr>
          <p:nvPr>
            <p:ph type="chart" sz="quarter" idx="20"/>
          </p:nvPr>
        </p:nvSpPr>
        <p:spPr>
          <a:xfrm>
            <a:off x="489880" y="2411132"/>
            <a:ext cx="5155514" cy="3868064"/>
          </a:xfrm>
        </p:spPr>
        <p:txBody>
          <a:bodyPr anchor="ctr">
            <a:normAutofit/>
          </a:bodyPr>
          <a:lstStyle>
            <a:lvl1pPr algn="ctr">
              <a:defRPr sz="1800">
                <a:solidFill>
                  <a:srgbClr val="FF0F2D"/>
                </a:solidFill>
              </a:defRPr>
            </a:lvl1pPr>
          </a:lstStyle>
          <a:p>
            <a:r>
              <a:rPr lang="en-US" smtClean="0"/>
              <a:t>Click icon to add chart</a:t>
            </a:r>
            <a:endParaRPr lang="en-US"/>
          </a:p>
        </p:txBody>
      </p:sp>
      <p:sp>
        <p:nvSpPr>
          <p:cNvPr id="9" name="Slide Number Placeholder 10"/>
          <p:cNvSpPr>
            <a:spLocks noGrp="1"/>
          </p:cNvSpPr>
          <p:nvPr>
            <p:ph type="sldNum" sz="quarter" idx="4"/>
          </p:nvPr>
        </p:nvSpPr>
        <p:spPr>
          <a:xfrm>
            <a:off x="8654741" y="6401572"/>
            <a:ext cx="488570" cy="363820"/>
          </a:xfrm>
          <a:prstGeom prst="rect">
            <a:avLst/>
          </a:prstGeom>
        </p:spPr>
        <p:txBody>
          <a:bodyPr vert="horz" lIns="91440" tIns="45720" rIns="91440" bIns="45720" rtlCol="0" anchor="ctr"/>
          <a:lstStyle>
            <a:lvl1pPr algn="ctr">
              <a:defRPr sz="1400">
                <a:solidFill>
                  <a:srgbClr val="60BFCE"/>
                </a:solidFill>
                <a:latin typeface="Helvetica"/>
                <a:cs typeface="Helvetica"/>
              </a:defRPr>
            </a:lvl1pPr>
          </a:lstStyle>
          <a:p>
            <a:fld id="{80F3F43C-809F-4D44-AA8F-32A582938151}" type="slidenum">
              <a:rPr lang="en-US" smtClean="0"/>
              <a:pPr/>
              <a:t>‹#›</a:t>
            </a:fld>
            <a:endParaRPr lang="en-US" dirty="0"/>
          </a:p>
        </p:txBody>
      </p:sp>
      <p:pic>
        <p:nvPicPr>
          <p:cNvPr id="10" name="Picture 9"/>
          <p:cNvPicPr>
            <a:picLocks noChangeAspect="1"/>
          </p:cNvPicPr>
          <p:nvPr/>
        </p:nvPicPr>
        <p:blipFill>
          <a:blip r:embed="rId2">
            <a:duotone>
              <a:prstClr val="black"/>
              <a:srgbClr val="009BB2">
                <a:tint val="45000"/>
                <a:satMod val="400000"/>
              </a:srgbClr>
            </a:duotone>
            <a:lum bright="-20000" contrast="-20000"/>
          </a:blip>
          <a:stretch>
            <a:fillRect/>
          </a:stretch>
        </p:blipFill>
        <p:spPr>
          <a:xfrm>
            <a:off x="8267799" y="6360229"/>
            <a:ext cx="386943" cy="515962"/>
          </a:xfrm>
          <a:prstGeom prst="rect">
            <a:avLst/>
          </a:prstGeom>
        </p:spPr>
      </p:pic>
      <p:pic>
        <p:nvPicPr>
          <p:cNvPr id="11" name="Picture 10"/>
          <p:cNvPicPr>
            <a:picLocks noChangeAspect="1"/>
          </p:cNvPicPr>
          <p:nvPr/>
        </p:nvPicPr>
        <p:blipFill>
          <a:blip r:embed="rId2">
            <a:duotone>
              <a:prstClr val="black"/>
              <a:srgbClr val="009BB2">
                <a:tint val="45000"/>
                <a:satMod val="400000"/>
              </a:srgbClr>
            </a:duotone>
            <a:lum bright="-20000" contrast="-20000"/>
          </a:blip>
          <a:stretch>
            <a:fillRect/>
          </a:stretch>
        </p:blipFill>
        <p:spPr>
          <a:xfrm>
            <a:off x="8267799" y="6360229"/>
            <a:ext cx="386943" cy="515962"/>
          </a:xfrm>
          <a:prstGeom prst="rect">
            <a:avLst/>
          </a:prstGeom>
        </p:spPr>
      </p:pic>
    </p:spTree>
    <p:extLst>
      <p:ext uri="{BB962C8B-B14F-4D97-AF65-F5344CB8AC3E}">
        <p14:creationId xmlns:p14="http://schemas.microsoft.com/office/powerpoint/2010/main" val="2478108046"/>
      </p:ext>
    </p:extLst>
  </p:cSld>
  <p:clrMapOvr>
    <a:masterClrMapping/>
  </p:clrMapOvr>
  <p:timing>
    <p:tnLst>
      <p:par>
        <p:cTn id="1" dur="indefinite" restart="never" nodeType="tmRoot"/>
      </p:par>
    </p:tnLst>
  </p:timing>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2_Charts: 2x">
    <p:spTree>
      <p:nvGrpSpPr>
        <p:cNvPr id="1" name=""/>
        <p:cNvGrpSpPr/>
        <p:nvPr/>
      </p:nvGrpSpPr>
      <p:grpSpPr>
        <a:xfrm>
          <a:off x="0" y="0"/>
          <a:ext cx="0" cy="0"/>
          <a:chOff x="0" y="0"/>
          <a:chExt cx="0" cy="0"/>
        </a:xfrm>
      </p:grpSpPr>
      <p:sp>
        <p:nvSpPr>
          <p:cNvPr id="28" name="Title 8"/>
          <p:cNvSpPr>
            <a:spLocks noGrp="1"/>
          </p:cNvSpPr>
          <p:nvPr>
            <p:ph type="title" hasCustomPrompt="1"/>
          </p:nvPr>
        </p:nvSpPr>
        <p:spPr>
          <a:xfrm>
            <a:off x="489260" y="825756"/>
            <a:ext cx="8165482" cy="738664"/>
          </a:xfrm>
        </p:spPr>
        <p:txBody>
          <a:bodyPr anchor="ctr">
            <a:spAutoFit/>
          </a:bodyPr>
          <a:lstStyle>
            <a:lvl1pPr>
              <a:tabLst>
                <a:tab pos="2159000" algn="l"/>
              </a:tabLst>
              <a:defRPr sz="4800" baseline="0">
                <a:solidFill>
                  <a:srgbClr val="60BFCE"/>
                </a:solidFill>
              </a:defRPr>
            </a:lvl1pPr>
          </a:lstStyle>
          <a:p>
            <a:r>
              <a:rPr lang="en-US" dirty="0" smtClean="0"/>
              <a:t>Charts: 2x</a:t>
            </a:r>
            <a:endParaRPr lang="en-US" dirty="0"/>
          </a:p>
        </p:txBody>
      </p:sp>
      <p:pic>
        <p:nvPicPr>
          <p:cNvPr id="31" name="Picture 30"/>
          <p:cNvPicPr>
            <a:picLocks noChangeAspect="1"/>
          </p:cNvPicPr>
          <p:nvPr/>
        </p:nvPicPr>
        <p:blipFill>
          <a:blip r:embed="rId2">
            <a:duotone>
              <a:prstClr val="black"/>
              <a:srgbClr val="009BB2">
                <a:tint val="45000"/>
                <a:satMod val="400000"/>
              </a:srgbClr>
            </a:duotone>
            <a:lum bright="-20000" contrast="-20000"/>
          </a:blip>
          <a:stretch>
            <a:fillRect/>
          </a:stretch>
        </p:blipFill>
        <p:spPr>
          <a:xfrm>
            <a:off x="8267799" y="6360229"/>
            <a:ext cx="386943" cy="515962"/>
          </a:xfrm>
          <a:prstGeom prst="rect">
            <a:avLst/>
          </a:prstGeom>
        </p:spPr>
      </p:pic>
      <p:sp>
        <p:nvSpPr>
          <p:cNvPr id="34" name="Text Placeholder 8"/>
          <p:cNvSpPr>
            <a:spLocks noGrp="1"/>
          </p:cNvSpPr>
          <p:nvPr>
            <p:ph type="body" sz="quarter" idx="19" hasCustomPrompt="1"/>
          </p:nvPr>
        </p:nvSpPr>
        <p:spPr>
          <a:xfrm>
            <a:off x="484919" y="1971654"/>
            <a:ext cx="3973430" cy="276999"/>
          </a:xfrm>
        </p:spPr>
        <p:txBody>
          <a:bodyPr wrap="square" anchor="ctr">
            <a:spAutoFit/>
          </a:bodyPr>
          <a:lstStyle>
            <a:lvl1pPr algn="ctr">
              <a:defRPr sz="1800" b="1">
                <a:solidFill>
                  <a:srgbClr val="60BFCE"/>
                </a:solidFill>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Heading goes here</a:t>
            </a:r>
          </a:p>
        </p:txBody>
      </p:sp>
      <p:sp>
        <p:nvSpPr>
          <p:cNvPr id="36" name="Chart Placeholder 2"/>
          <p:cNvSpPr>
            <a:spLocks noGrp="1"/>
          </p:cNvSpPr>
          <p:nvPr>
            <p:ph type="chart" sz="quarter" idx="20"/>
          </p:nvPr>
        </p:nvSpPr>
        <p:spPr>
          <a:xfrm>
            <a:off x="489881" y="2411132"/>
            <a:ext cx="3969610" cy="3489361"/>
          </a:xfrm>
        </p:spPr>
        <p:txBody>
          <a:bodyPr anchor="ctr">
            <a:normAutofit/>
          </a:bodyPr>
          <a:lstStyle>
            <a:lvl1pPr algn="ctr">
              <a:defRPr sz="1800">
                <a:solidFill>
                  <a:schemeClr val="accent2"/>
                </a:solidFill>
              </a:defRPr>
            </a:lvl1pPr>
          </a:lstStyle>
          <a:p>
            <a:r>
              <a:rPr lang="en-US" smtClean="0"/>
              <a:t>Click icon to add chart</a:t>
            </a:r>
            <a:endParaRPr lang="en-US"/>
          </a:p>
        </p:txBody>
      </p:sp>
      <p:sp>
        <p:nvSpPr>
          <p:cNvPr id="17" name="Text Placeholder 8"/>
          <p:cNvSpPr>
            <a:spLocks noGrp="1"/>
          </p:cNvSpPr>
          <p:nvPr>
            <p:ph type="body" sz="quarter" idx="21" hasCustomPrompt="1"/>
          </p:nvPr>
        </p:nvSpPr>
        <p:spPr>
          <a:xfrm>
            <a:off x="4680169" y="1971654"/>
            <a:ext cx="3973430" cy="276999"/>
          </a:xfrm>
        </p:spPr>
        <p:txBody>
          <a:bodyPr wrap="square" anchor="ctr">
            <a:spAutoFit/>
          </a:bodyPr>
          <a:lstStyle>
            <a:lvl1pPr algn="ctr">
              <a:defRPr sz="1800" b="1">
                <a:solidFill>
                  <a:srgbClr val="60BFCE"/>
                </a:solidFill>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Heading goes here</a:t>
            </a:r>
          </a:p>
        </p:txBody>
      </p:sp>
      <p:sp>
        <p:nvSpPr>
          <p:cNvPr id="18" name="Chart Placeholder 2"/>
          <p:cNvSpPr>
            <a:spLocks noGrp="1"/>
          </p:cNvSpPr>
          <p:nvPr>
            <p:ph type="chart" sz="quarter" idx="22"/>
          </p:nvPr>
        </p:nvSpPr>
        <p:spPr>
          <a:xfrm>
            <a:off x="4685132" y="2411132"/>
            <a:ext cx="3969610" cy="3489361"/>
          </a:xfrm>
        </p:spPr>
        <p:txBody>
          <a:bodyPr anchor="ctr">
            <a:normAutofit/>
          </a:bodyPr>
          <a:lstStyle>
            <a:lvl1pPr algn="ctr">
              <a:defRPr sz="1800">
                <a:solidFill>
                  <a:schemeClr val="accent2"/>
                </a:solidFill>
              </a:defRPr>
            </a:lvl1pPr>
          </a:lstStyle>
          <a:p>
            <a:r>
              <a:rPr lang="en-US" smtClean="0"/>
              <a:t>Click icon to add chart</a:t>
            </a:r>
            <a:endParaRPr lang="en-US"/>
          </a:p>
        </p:txBody>
      </p:sp>
      <p:sp>
        <p:nvSpPr>
          <p:cNvPr id="19" name="Text Placeholder 8"/>
          <p:cNvSpPr>
            <a:spLocks noGrp="1"/>
          </p:cNvSpPr>
          <p:nvPr>
            <p:ph type="body" sz="quarter" idx="15" hasCustomPrompt="1"/>
          </p:nvPr>
        </p:nvSpPr>
        <p:spPr>
          <a:xfrm>
            <a:off x="489259" y="6027958"/>
            <a:ext cx="3970231" cy="259506"/>
          </a:xfrm>
        </p:spPr>
        <p:txBody>
          <a:bodyPr anchor="t">
            <a:noAutofit/>
          </a:bodyPr>
          <a:lstStyle>
            <a:lvl1pPr>
              <a:spcBef>
                <a:spcPts val="1000"/>
              </a:spcBef>
              <a:defRPr sz="1800" baseline="0">
                <a:solidFill>
                  <a:srgbClr val="60BFCE"/>
                </a:solidFill>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Body text here</a:t>
            </a:r>
          </a:p>
        </p:txBody>
      </p:sp>
      <p:sp>
        <p:nvSpPr>
          <p:cNvPr id="20" name="Text Placeholder 8"/>
          <p:cNvSpPr>
            <a:spLocks noGrp="1"/>
          </p:cNvSpPr>
          <p:nvPr>
            <p:ph type="body" sz="quarter" idx="23" hasCustomPrompt="1"/>
          </p:nvPr>
        </p:nvSpPr>
        <p:spPr>
          <a:xfrm>
            <a:off x="4685131" y="6027958"/>
            <a:ext cx="3970231" cy="259506"/>
          </a:xfrm>
        </p:spPr>
        <p:txBody>
          <a:bodyPr anchor="t">
            <a:noAutofit/>
          </a:bodyPr>
          <a:lstStyle>
            <a:lvl1pPr>
              <a:spcBef>
                <a:spcPts val="1000"/>
              </a:spcBef>
              <a:defRPr sz="1800" baseline="0">
                <a:solidFill>
                  <a:srgbClr val="60BFCE"/>
                </a:solidFill>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Body text here</a:t>
            </a:r>
          </a:p>
        </p:txBody>
      </p:sp>
      <p:sp>
        <p:nvSpPr>
          <p:cNvPr id="12" name="Slide Number Placeholder 10"/>
          <p:cNvSpPr>
            <a:spLocks noGrp="1"/>
          </p:cNvSpPr>
          <p:nvPr>
            <p:ph type="sldNum" sz="quarter" idx="4"/>
          </p:nvPr>
        </p:nvSpPr>
        <p:spPr>
          <a:xfrm>
            <a:off x="8654741" y="6401572"/>
            <a:ext cx="488570" cy="363820"/>
          </a:xfrm>
          <a:prstGeom prst="rect">
            <a:avLst/>
          </a:prstGeom>
        </p:spPr>
        <p:txBody>
          <a:bodyPr vert="horz" lIns="91440" tIns="45720" rIns="91440" bIns="45720" rtlCol="0" anchor="ctr"/>
          <a:lstStyle>
            <a:lvl1pPr algn="ctr">
              <a:defRPr sz="1400">
                <a:solidFill>
                  <a:srgbClr val="60BFCE"/>
                </a:solidFill>
                <a:latin typeface="Helvetica"/>
                <a:cs typeface="Helvetica"/>
              </a:defRPr>
            </a:lvl1pPr>
          </a:lstStyle>
          <a:p>
            <a:fld id="{80F3F43C-809F-4D44-AA8F-32A582938151}" type="slidenum">
              <a:rPr lang="en-US" smtClean="0"/>
              <a:pPr/>
              <a:t>‹#›</a:t>
            </a:fld>
            <a:endParaRPr lang="en-US" dirty="0"/>
          </a:p>
        </p:txBody>
      </p:sp>
      <p:pic>
        <p:nvPicPr>
          <p:cNvPr id="11" name="Picture 10"/>
          <p:cNvPicPr>
            <a:picLocks noChangeAspect="1"/>
          </p:cNvPicPr>
          <p:nvPr/>
        </p:nvPicPr>
        <p:blipFill>
          <a:blip r:embed="rId2">
            <a:duotone>
              <a:prstClr val="black"/>
              <a:srgbClr val="009BB2">
                <a:tint val="45000"/>
                <a:satMod val="400000"/>
              </a:srgbClr>
            </a:duotone>
            <a:lum bright="-20000" contrast="-20000"/>
          </a:blip>
          <a:stretch>
            <a:fillRect/>
          </a:stretch>
        </p:blipFill>
        <p:spPr>
          <a:xfrm>
            <a:off x="8267799" y="6360229"/>
            <a:ext cx="386943" cy="515962"/>
          </a:xfrm>
          <a:prstGeom prst="rect">
            <a:avLst/>
          </a:prstGeom>
        </p:spPr>
      </p:pic>
      <p:pic>
        <p:nvPicPr>
          <p:cNvPr id="13" name="Picture 12"/>
          <p:cNvPicPr>
            <a:picLocks noChangeAspect="1"/>
          </p:cNvPicPr>
          <p:nvPr/>
        </p:nvPicPr>
        <p:blipFill>
          <a:blip r:embed="rId2">
            <a:duotone>
              <a:prstClr val="black"/>
              <a:srgbClr val="009BB2">
                <a:tint val="45000"/>
                <a:satMod val="400000"/>
              </a:srgbClr>
            </a:duotone>
            <a:lum bright="-20000" contrast="-20000"/>
          </a:blip>
          <a:stretch>
            <a:fillRect/>
          </a:stretch>
        </p:blipFill>
        <p:spPr>
          <a:xfrm>
            <a:off x="8267799" y="6360229"/>
            <a:ext cx="386943" cy="515962"/>
          </a:xfrm>
          <a:prstGeom prst="rect">
            <a:avLst/>
          </a:prstGeom>
        </p:spPr>
      </p:pic>
    </p:spTree>
    <p:extLst>
      <p:ext uri="{BB962C8B-B14F-4D97-AF65-F5344CB8AC3E}">
        <p14:creationId xmlns:p14="http://schemas.microsoft.com/office/powerpoint/2010/main" val="754893866"/>
      </p:ext>
    </p:extLst>
  </p:cSld>
  <p:clrMapOvr>
    <a:masterClrMapping/>
  </p:clrMapOvr>
  <p:timing>
    <p:tnLst>
      <p:par>
        <p:cTn id="1" dur="indefinite" restart="never" nodeType="tmRoot"/>
      </p:par>
    </p:tnLst>
  </p:timing>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3_Section break">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484919" y="1814274"/>
            <a:ext cx="8169823" cy="1142725"/>
          </a:xfrm>
        </p:spPr>
        <p:txBody>
          <a:bodyPr anchor="t"/>
          <a:lstStyle>
            <a:lvl1pPr>
              <a:defRPr>
                <a:solidFill>
                  <a:srgbClr val="60BFCE"/>
                </a:solidFill>
              </a:defRPr>
            </a:lvl1pPr>
          </a:lstStyle>
          <a:p>
            <a:r>
              <a:rPr lang="en-GB" dirty="0" smtClean="0"/>
              <a:t>Short, active title</a:t>
            </a:r>
            <a:endParaRPr lang="en-US" dirty="0"/>
          </a:p>
        </p:txBody>
      </p:sp>
      <p:sp>
        <p:nvSpPr>
          <p:cNvPr id="21" name="Text Placeholder 20"/>
          <p:cNvSpPr>
            <a:spLocks noGrp="1"/>
          </p:cNvSpPr>
          <p:nvPr>
            <p:ph type="body" sz="quarter" idx="11" hasCustomPrompt="1"/>
          </p:nvPr>
        </p:nvSpPr>
        <p:spPr>
          <a:xfrm>
            <a:off x="484919" y="5396107"/>
            <a:ext cx="8165481" cy="965776"/>
          </a:xfrm>
        </p:spPr>
        <p:txBody>
          <a:bodyPr>
            <a:normAutofit/>
          </a:bodyPr>
          <a:lstStyle>
            <a:lvl1pPr>
              <a:defRPr sz="2000" baseline="0"/>
            </a:lvl1pPr>
          </a:lstStyle>
          <a:p>
            <a:pPr lvl="0"/>
            <a:r>
              <a:rPr lang="en-GB" dirty="0" smtClean="0"/>
              <a:t>Info footer</a:t>
            </a:r>
            <a:endParaRPr lang="en-US" dirty="0"/>
          </a:p>
        </p:txBody>
      </p:sp>
      <p:sp>
        <p:nvSpPr>
          <p:cNvPr id="5" name="Slide Number Placeholder 10"/>
          <p:cNvSpPr>
            <a:spLocks noGrp="1"/>
          </p:cNvSpPr>
          <p:nvPr>
            <p:ph type="sldNum" sz="quarter" idx="4"/>
          </p:nvPr>
        </p:nvSpPr>
        <p:spPr>
          <a:xfrm>
            <a:off x="8654741" y="6401572"/>
            <a:ext cx="488570" cy="363820"/>
          </a:xfrm>
          <a:prstGeom prst="rect">
            <a:avLst/>
          </a:prstGeom>
        </p:spPr>
        <p:txBody>
          <a:bodyPr vert="horz" lIns="91440" tIns="45720" rIns="91440" bIns="45720" rtlCol="0" anchor="ctr"/>
          <a:lstStyle>
            <a:lvl1pPr algn="ctr">
              <a:defRPr sz="1400">
                <a:solidFill>
                  <a:schemeClr val="bg1"/>
                </a:solidFill>
                <a:latin typeface="Helvetica"/>
                <a:cs typeface="Helvetica"/>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418570688"/>
      </p:ext>
    </p:extLst>
  </p:cSld>
  <p:clrMapOvr>
    <a:masterClrMapping/>
  </p:clrMapOvr>
  <p:timing>
    <p:tnLst>
      <p:par>
        <p:cTn id="1" dur="indefinite" restart="never" nodeType="tmRoot"/>
      </p:par>
    </p:tnLst>
  </p:timing>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4_Cover slide: 2 lines">
    <p:spTree>
      <p:nvGrpSpPr>
        <p:cNvPr id="1" name=""/>
        <p:cNvGrpSpPr/>
        <p:nvPr/>
      </p:nvGrpSpPr>
      <p:grpSpPr>
        <a:xfrm>
          <a:off x="0" y="0"/>
          <a:ext cx="0" cy="0"/>
          <a:chOff x="0" y="0"/>
          <a:chExt cx="0" cy="0"/>
        </a:xfrm>
      </p:grpSpPr>
      <p:sp>
        <p:nvSpPr>
          <p:cNvPr id="5" name="Rectangle 4"/>
          <p:cNvSpPr/>
          <p:nvPr/>
        </p:nvSpPr>
        <p:spPr>
          <a:xfrm>
            <a:off x="0" y="1"/>
            <a:ext cx="9144000" cy="6858000"/>
          </a:xfrm>
          <a:prstGeom prst="rect">
            <a:avLst/>
          </a:prstGeom>
          <a:solidFill>
            <a:srgbClr val="0031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8"/>
          <p:cNvSpPr>
            <a:spLocks noGrp="1"/>
          </p:cNvSpPr>
          <p:nvPr>
            <p:ph type="title" hasCustomPrompt="1"/>
          </p:nvPr>
        </p:nvSpPr>
        <p:spPr>
          <a:xfrm>
            <a:off x="484919" y="1986262"/>
            <a:ext cx="8169823" cy="2234046"/>
          </a:xfrm>
        </p:spPr>
        <p:txBody>
          <a:bodyPr anchor="t"/>
          <a:lstStyle/>
          <a:p>
            <a:r>
              <a:rPr lang="en-GB" dirty="0" smtClean="0"/>
              <a:t>2 line title goes here</a:t>
            </a:r>
            <a:br>
              <a:rPr lang="en-GB" dirty="0" smtClean="0"/>
            </a:br>
            <a:r>
              <a:rPr lang="en-GB" dirty="0" smtClean="0"/>
              <a:t>and here</a:t>
            </a:r>
            <a:endParaRPr lang="en-US" dirty="0"/>
          </a:p>
        </p:txBody>
      </p:sp>
      <p:pic>
        <p:nvPicPr>
          <p:cNvPr id="14" name="Picture 13" descr="Wellcome Logo+strap.png"/>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84919" y="1"/>
            <a:ext cx="1222838" cy="1630573"/>
          </a:xfrm>
          <a:prstGeom prst="rect">
            <a:avLst/>
          </a:prstGeom>
        </p:spPr>
      </p:pic>
      <p:sp>
        <p:nvSpPr>
          <p:cNvPr id="23" name="Text Placeholder 22"/>
          <p:cNvSpPr>
            <a:spLocks noGrp="1"/>
          </p:cNvSpPr>
          <p:nvPr>
            <p:ph type="body" sz="quarter" idx="12" hasCustomPrompt="1"/>
          </p:nvPr>
        </p:nvSpPr>
        <p:spPr>
          <a:xfrm>
            <a:off x="489880" y="4220307"/>
            <a:ext cx="8165481" cy="1018695"/>
          </a:xfrm>
        </p:spPr>
        <p:txBody>
          <a:bodyPr anchor="t"/>
          <a:lstStyle/>
          <a:p>
            <a:pPr lvl="0"/>
            <a:r>
              <a:rPr lang="en-US" dirty="0" smtClean="0"/>
              <a:t>Subtitle goes here</a:t>
            </a:r>
            <a:endParaRPr lang="en-US" dirty="0"/>
          </a:p>
        </p:txBody>
      </p:sp>
      <p:sp>
        <p:nvSpPr>
          <p:cNvPr id="6" name="Rectangle 5"/>
          <p:cNvSpPr/>
          <p:nvPr/>
        </p:nvSpPr>
        <p:spPr>
          <a:xfrm>
            <a:off x="0" y="1"/>
            <a:ext cx="9144000" cy="6858000"/>
          </a:xfrm>
          <a:prstGeom prst="rect">
            <a:avLst/>
          </a:prstGeom>
          <a:solidFill>
            <a:srgbClr val="0031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Wellcome Logo+strap.png"/>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84919" y="1"/>
            <a:ext cx="1222838" cy="1630573"/>
          </a:xfrm>
          <a:prstGeom prst="rect">
            <a:avLst/>
          </a:prstGeom>
        </p:spPr>
      </p:pic>
      <p:sp>
        <p:nvSpPr>
          <p:cNvPr id="8" name="Rectangle 7"/>
          <p:cNvSpPr/>
          <p:nvPr/>
        </p:nvSpPr>
        <p:spPr>
          <a:xfrm>
            <a:off x="0" y="1"/>
            <a:ext cx="9144000" cy="6858000"/>
          </a:xfrm>
          <a:prstGeom prst="rect">
            <a:avLst/>
          </a:prstGeom>
          <a:solidFill>
            <a:srgbClr val="0031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Wellcome Logo+strap.png"/>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84919" y="1"/>
            <a:ext cx="1222838" cy="1630573"/>
          </a:xfrm>
          <a:prstGeom prst="rect">
            <a:avLst/>
          </a:prstGeom>
        </p:spPr>
      </p:pic>
    </p:spTree>
    <p:extLst>
      <p:ext uri="{BB962C8B-B14F-4D97-AF65-F5344CB8AC3E}">
        <p14:creationId xmlns:p14="http://schemas.microsoft.com/office/powerpoint/2010/main" val="3768727787"/>
      </p:ext>
    </p:extLst>
  </p:cSld>
  <p:clrMapOvr>
    <a:masterClrMapping/>
  </p:clrMapOvr>
  <p:timing>
    <p:tnLst>
      <p:par>
        <p:cTn id="1" dur="indefinite" restart="never" nodeType="tmRoot"/>
      </p:par>
    </p:tnLst>
  </p:timing>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5_Text+2 images (right)">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489260" y="676647"/>
            <a:ext cx="8165482" cy="1142725"/>
          </a:xfrm>
        </p:spPr>
        <p:txBody>
          <a:bodyPr anchor="ctr">
            <a:normAutofit/>
          </a:bodyPr>
          <a:lstStyle>
            <a:lvl1pPr>
              <a:defRPr sz="6000" baseline="0">
                <a:solidFill>
                  <a:srgbClr val="003170"/>
                </a:solidFill>
              </a:defRPr>
            </a:lvl1pPr>
          </a:lstStyle>
          <a:p>
            <a:r>
              <a:rPr lang="en-US" dirty="0" smtClean="0"/>
              <a:t>Text &amp; 2 images (right)</a:t>
            </a:r>
            <a:endParaRPr lang="en-US" dirty="0"/>
          </a:p>
        </p:txBody>
      </p:sp>
      <p:sp>
        <p:nvSpPr>
          <p:cNvPr id="5" name="Text Placeholder 22"/>
          <p:cNvSpPr>
            <a:spLocks noGrp="1"/>
          </p:cNvSpPr>
          <p:nvPr>
            <p:ph type="body" sz="quarter" idx="12" hasCustomPrompt="1"/>
          </p:nvPr>
        </p:nvSpPr>
        <p:spPr>
          <a:xfrm>
            <a:off x="489259" y="1775550"/>
            <a:ext cx="3664793" cy="923330"/>
          </a:xfrm>
        </p:spPr>
        <p:txBody>
          <a:bodyPr anchor="b">
            <a:spAutoFit/>
          </a:bodyPr>
          <a:lstStyle>
            <a:lvl1pPr marL="0" indent="0">
              <a:spcBef>
                <a:spcPts val="1000"/>
              </a:spcBef>
              <a:spcAft>
                <a:spcPts val="0"/>
              </a:spcAft>
              <a:buFont typeface="Arial"/>
              <a:buNone/>
              <a:defRPr sz="3000" b="1" baseline="0">
                <a:latin typeface="Helvetica"/>
                <a:cs typeface="Helvetica"/>
              </a:defRPr>
            </a:lvl1pPr>
          </a:lstStyle>
          <a:p>
            <a:pPr lvl="0"/>
            <a:r>
              <a:rPr lang="en-US" dirty="0" smtClean="0"/>
              <a:t>Subheading if needed</a:t>
            </a:r>
          </a:p>
        </p:txBody>
      </p:sp>
      <p:sp>
        <p:nvSpPr>
          <p:cNvPr id="12" name="Text Placeholder 8"/>
          <p:cNvSpPr>
            <a:spLocks noGrp="1"/>
          </p:cNvSpPr>
          <p:nvPr>
            <p:ph type="body" sz="quarter" idx="15" hasCustomPrompt="1"/>
          </p:nvPr>
        </p:nvSpPr>
        <p:spPr>
          <a:xfrm>
            <a:off x="489259" y="3512514"/>
            <a:ext cx="3664793" cy="2774951"/>
          </a:xfrm>
        </p:spPr>
        <p:txBody>
          <a:bodyPr anchor="t">
            <a:noAutofit/>
          </a:bodyPr>
          <a:lstStyle>
            <a:lvl1pPr>
              <a:spcBef>
                <a:spcPts val="1000"/>
              </a:spcBef>
              <a:defRPr sz="1800">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Body text here</a:t>
            </a:r>
          </a:p>
        </p:txBody>
      </p:sp>
      <p:sp>
        <p:nvSpPr>
          <p:cNvPr id="14" name="Picture Placeholder 2"/>
          <p:cNvSpPr>
            <a:spLocks noGrp="1"/>
          </p:cNvSpPr>
          <p:nvPr>
            <p:ph type="pic" sz="quarter" idx="17"/>
          </p:nvPr>
        </p:nvSpPr>
        <p:spPr>
          <a:xfrm>
            <a:off x="4428138" y="2910558"/>
            <a:ext cx="2531181" cy="3376907"/>
          </a:xfrm>
          <a:noFill/>
        </p:spPr>
        <p:txBody>
          <a:bodyPr anchor="ctr">
            <a:normAutofit/>
          </a:bodyPr>
          <a:lstStyle>
            <a:lvl1pPr algn="ctr">
              <a:defRPr sz="2000">
                <a:solidFill>
                  <a:srgbClr val="FFEB01"/>
                </a:solidFill>
                <a:latin typeface="Helvetica"/>
                <a:cs typeface="Helvetica"/>
              </a:defRPr>
            </a:lvl1pPr>
          </a:lstStyle>
          <a:p>
            <a:r>
              <a:rPr lang="en-US" smtClean="0"/>
              <a:t>Click icon to add picture</a:t>
            </a:r>
            <a:endParaRPr lang="en-US" dirty="0"/>
          </a:p>
        </p:txBody>
      </p:sp>
      <p:sp>
        <p:nvSpPr>
          <p:cNvPr id="10" name="Text Placeholder 8"/>
          <p:cNvSpPr>
            <a:spLocks noGrp="1"/>
          </p:cNvSpPr>
          <p:nvPr>
            <p:ph type="body" sz="quarter" idx="13" hasCustomPrompt="1"/>
          </p:nvPr>
        </p:nvSpPr>
        <p:spPr>
          <a:xfrm>
            <a:off x="484919" y="2990349"/>
            <a:ext cx="3669133" cy="276999"/>
          </a:xfrm>
        </p:spPr>
        <p:txBody>
          <a:bodyPr anchor="ctr">
            <a:spAutoFit/>
          </a:bodyPr>
          <a:lstStyle>
            <a:lvl1pPr>
              <a:defRPr sz="1800" b="1">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Heading goes here</a:t>
            </a:r>
          </a:p>
        </p:txBody>
      </p:sp>
      <p:sp>
        <p:nvSpPr>
          <p:cNvPr id="8" name="Picture Placeholder 2"/>
          <p:cNvSpPr>
            <a:spLocks noGrp="1"/>
          </p:cNvSpPr>
          <p:nvPr>
            <p:ph type="pic" sz="quarter" idx="18"/>
          </p:nvPr>
        </p:nvSpPr>
        <p:spPr>
          <a:xfrm>
            <a:off x="7132407" y="2910558"/>
            <a:ext cx="1522335" cy="2030983"/>
          </a:xfrm>
          <a:noFill/>
        </p:spPr>
        <p:txBody>
          <a:bodyPr anchor="ctr">
            <a:normAutofit/>
          </a:bodyPr>
          <a:lstStyle>
            <a:lvl1pPr algn="ctr">
              <a:defRPr sz="2000">
                <a:solidFill>
                  <a:srgbClr val="FFEB01"/>
                </a:solidFill>
                <a:latin typeface="Helvetica"/>
                <a:cs typeface="Helvetica"/>
              </a:defRPr>
            </a:lvl1pPr>
          </a:lstStyle>
          <a:p>
            <a:r>
              <a:rPr lang="en-US" smtClean="0"/>
              <a:t>Click icon to add picture</a:t>
            </a:r>
            <a:endParaRPr lang="en-US" dirty="0"/>
          </a:p>
        </p:txBody>
      </p:sp>
      <p:sp>
        <p:nvSpPr>
          <p:cNvPr id="9" name="Slide Number Placeholder 10"/>
          <p:cNvSpPr>
            <a:spLocks noGrp="1"/>
          </p:cNvSpPr>
          <p:nvPr>
            <p:ph type="sldNum" sz="quarter" idx="4"/>
          </p:nvPr>
        </p:nvSpPr>
        <p:spPr>
          <a:xfrm>
            <a:off x="8654741" y="6401572"/>
            <a:ext cx="488570" cy="363820"/>
          </a:xfrm>
          <a:prstGeom prst="rect">
            <a:avLst/>
          </a:prstGeom>
        </p:spPr>
        <p:txBody>
          <a:bodyPr vert="horz" lIns="91440" tIns="45720" rIns="91440" bIns="45720" rtlCol="0" anchor="ctr"/>
          <a:lstStyle>
            <a:lvl1pPr algn="ctr">
              <a:defRPr sz="1400">
                <a:solidFill>
                  <a:schemeClr val="bg1"/>
                </a:solidFill>
                <a:latin typeface="Helvetica"/>
                <a:cs typeface="Helvetica"/>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2682453271"/>
      </p:ext>
    </p:extLst>
  </p:cSld>
  <p:clrMapOvr>
    <a:masterClrMapping/>
  </p:clrMapOvr>
  <p:timing>
    <p:tnLst>
      <p:par>
        <p:cTn id="1" dur="indefinite" restart="never" nodeType="tmRoot"/>
      </p:par>
    </p:tnLst>
  </p:timing>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6_3 images">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489260" y="676647"/>
            <a:ext cx="8165482" cy="1142725"/>
          </a:xfrm>
        </p:spPr>
        <p:txBody>
          <a:bodyPr anchor="ctr">
            <a:normAutofit/>
          </a:bodyPr>
          <a:lstStyle>
            <a:lvl1pPr>
              <a:defRPr sz="6000" baseline="0">
                <a:solidFill>
                  <a:srgbClr val="003170"/>
                </a:solidFill>
              </a:defRPr>
            </a:lvl1pPr>
          </a:lstStyle>
          <a:p>
            <a:r>
              <a:rPr lang="en-US" dirty="0" smtClean="0"/>
              <a:t>3 images</a:t>
            </a:r>
            <a:endParaRPr lang="en-US" dirty="0"/>
          </a:p>
        </p:txBody>
      </p:sp>
      <p:sp>
        <p:nvSpPr>
          <p:cNvPr id="5" name="Text Placeholder 22"/>
          <p:cNvSpPr>
            <a:spLocks noGrp="1"/>
          </p:cNvSpPr>
          <p:nvPr>
            <p:ph type="body" sz="quarter" idx="12" hasCustomPrompt="1"/>
          </p:nvPr>
        </p:nvSpPr>
        <p:spPr>
          <a:xfrm>
            <a:off x="489259" y="2237215"/>
            <a:ext cx="8165483" cy="461665"/>
          </a:xfrm>
        </p:spPr>
        <p:txBody>
          <a:bodyPr wrap="square" anchor="b">
            <a:spAutoFit/>
          </a:bodyPr>
          <a:lstStyle>
            <a:lvl1pPr marL="0" indent="0">
              <a:spcBef>
                <a:spcPts val="1000"/>
              </a:spcBef>
              <a:spcAft>
                <a:spcPts val="0"/>
              </a:spcAft>
              <a:buFont typeface="Arial"/>
              <a:buNone/>
              <a:defRPr sz="3000" b="1" baseline="0">
                <a:latin typeface="Helvetica"/>
                <a:cs typeface="Helvetica"/>
              </a:defRPr>
            </a:lvl1pPr>
          </a:lstStyle>
          <a:p>
            <a:pPr lvl="0"/>
            <a:r>
              <a:rPr lang="en-US" dirty="0" smtClean="0"/>
              <a:t>Subheading if needed</a:t>
            </a:r>
          </a:p>
        </p:txBody>
      </p:sp>
      <p:sp>
        <p:nvSpPr>
          <p:cNvPr id="14" name="Picture Placeholder 2"/>
          <p:cNvSpPr>
            <a:spLocks noGrp="1"/>
          </p:cNvSpPr>
          <p:nvPr>
            <p:ph type="pic" sz="quarter" idx="17"/>
          </p:nvPr>
        </p:nvSpPr>
        <p:spPr>
          <a:xfrm>
            <a:off x="489259" y="2910558"/>
            <a:ext cx="2531181" cy="3376907"/>
          </a:xfrm>
          <a:noFill/>
        </p:spPr>
        <p:txBody>
          <a:bodyPr anchor="ctr">
            <a:normAutofit/>
          </a:bodyPr>
          <a:lstStyle>
            <a:lvl1pPr algn="ctr">
              <a:defRPr sz="2000">
                <a:solidFill>
                  <a:srgbClr val="FFEB01"/>
                </a:solidFill>
                <a:latin typeface="Helvetica"/>
                <a:cs typeface="Helvetica"/>
              </a:defRPr>
            </a:lvl1pPr>
          </a:lstStyle>
          <a:p>
            <a:r>
              <a:rPr lang="en-US" smtClean="0"/>
              <a:t>Click icon to add picture</a:t>
            </a:r>
            <a:endParaRPr lang="en-US" dirty="0"/>
          </a:p>
        </p:txBody>
      </p:sp>
      <p:sp>
        <p:nvSpPr>
          <p:cNvPr id="11" name="Picture Placeholder 2"/>
          <p:cNvSpPr>
            <a:spLocks noGrp="1"/>
          </p:cNvSpPr>
          <p:nvPr>
            <p:ph type="pic" sz="quarter" idx="18"/>
          </p:nvPr>
        </p:nvSpPr>
        <p:spPr>
          <a:xfrm>
            <a:off x="3306410" y="2910558"/>
            <a:ext cx="2531181" cy="3376907"/>
          </a:xfrm>
          <a:noFill/>
        </p:spPr>
        <p:txBody>
          <a:bodyPr anchor="ctr">
            <a:normAutofit/>
          </a:bodyPr>
          <a:lstStyle>
            <a:lvl1pPr algn="ctr">
              <a:defRPr sz="2000">
                <a:solidFill>
                  <a:srgbClr val="FFEB01"/>
                </a:solidFill>
                <a:latin typeface="Helvetica"/>
                <a:cs typeface="Helvetica"/>
              </a:defRPr>
            </a:lvl1pPr>
          </a:lstStyle>
          <a:p>
            <a:r>
              <a:rPr lang="en-US" smtClean="0"/>
              <a:t>Click icon to add picture</a:t>
            </a:r>
            <a:endParaRPr lang="en-US" dirty="0"/>
          </a:p>
        </p:txBody>
      </p:sp>
      <p:sp>
        <p:nvSpPr>
          <p:cNvPr id="13" name="Picture Placeholder 2"/>
          <p:cNvSpPr>
            <a:spLocks noGrp="1"/>
          </p:cNvSpPr>
          <p:nvPr>
            <p:ph type="pic" sz="quarter" idx="19"/>
          </p:nvPr>
        </p:nvSpPr>
        <p:spPr>
          <a:xfrm>
            <a:off x="6123560" y="2910558"/>
            <a:ext cx="2531181" cy="3376907"/>
          </a:xfrm>
          <a:noFill/>
        </p:spPr>
        <p:txBody>
          <a:bodyPr anchor="ctr">
            <a:normAutofit/>
          </a:bodyPr>
          <a:lstStyle>
            <a:lvl1pPr algn="ctr">
              <a:defRPr sz="2000">
                <a:solidFill>
                  <a:srgbClr val="FFEB01"/>
                </a:solidFill>
                <a:latin typeface="Helvetica"/>
                <a:cs typeface="Helvetica"/>
              </a:defRPr>
            </a:lvl1pPr>
          </a:lstStyle>
          <a:p>
            <a:r>
              <a:rPr lang="en-US" smtClean="0"/>
              <a:t>Click icon to add picture</a:t>
            </a:r>
            <a:endParaRPr lang="en-US" dirty="0"/>
          </a:p>
        </p:txBody>
      </p:sp>
      <p:sp>
        <p:nvSpPr>
          <p:cNvPr id="8" name="Slide Number Placeholder 10"/>
          <p:cNvSpPr>
            <a:spLocks noGrp="1"/>
          </p:cNvSpPr>
          <p:nvPr>
            <p:ph type="sldNum" sz="quarter" idx="4"/>
          </p:nvPr>
        </p:nvSpPr>
        <p:spPr>
          <a:xfrm>
            <a:off x="8654741" y="6401572"/>
            <a:ext cx="488570" cy="363820"/>
          </a:xfrm>
          <a:prstGeom prst="rect">
            <a:avLst/>
          </a:prstGeom>
        </p:spPr>
        <p:txBody>
          <a:bodyPr vert="horz" lIns="91440" tIns="45720" rIns="91440" bIns="45720" rtlCol="0" anchor="ctr"/>
          <a:lstStyle>
            <a:lvl1pPr algn="ctr">
              <a:defRPr sz="1400">
                <a:solidFill>
                  <a:schemeClr val="bg1"/>
                </a:solidFill>
                <a:latin typeface="Helvetica"/>
                <a:cs typeface="Helvetica"/>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3456377704"/>
      </p:ext>
    </p:extLst>
  </p:cSld>
  <p:clrMapOvr>
    <a:masterClrMapping/>
  </p:clrMapOvr>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Introduction slide">
    <p:spTree>
      <p:nvGrpSpPr>
        <p:cNvPr id="1" name=""/>
        <p:cNvGrpSpPr/>
        <p:nvPr/>
      </p:nvGrpSpPr>
      <p:grpSpPr>
        <a:xfrm>
          <a:off x="0" y="0"/>
          <a:ext cx="0" cy="0"/>
          <a:chOff x="0" y="0"/>
          <a:chExt cx="0" cy="0"/>
        </a:xfrm>
      </p:grpSpPr>
      <p:sp>
        <p:nvSpPr>
          <p:cNvPr id="4" name="Text Placeholder 22"/>
          <p:cNvSpPr>
            <a:spLocks noGrp="1"/>
          </p:cNvSpPr>
          <p:nvPr>
            <p:ph type="body" sz="quarter" idx="12" hasCustomPrompt="1"/>
          </p:nvPr>
        </p:nvSpPr>
        <p:spPr>
          <a:xfrm>
            <a:off x="489259" y="2210291"/>
            <a:ext cx="8152459" cy="4077173"/>
          </a:xfrm>
        </p:spPr>
        <p:txBody>
          <a:bodyPr anchor="t">
            <a:noAutofit/>
          </a:bodyPr>
          <a:lstStyle>
            <a:lvl1pPr marL="0" indent="0">
              <a:spcBef>
                <a:spcPts val="1000"/>
              </a:spcBef>
              <a:buFont typeface="+mj-lt"/>
              <a:buNone/>
              <a:defRPr sz="2400" baseline="0">
                <a:latin typeface=""/>
              </a:defRPr>
            </a:lvl1pPr>
          </a:lstStyle>
          <a:p>
            <a:pPr lvl="0"/>
            <a:r>
              <a:rPr lang="en-US" dirty="0" smtClean="0"/>
              <a:t>Short introduction into presentation</a:t>
            </a:r>
          </a:p>
        </p:txBody>
      </p:sp>
      <p:sp>
        <p:nvSpPr>
          <p:cNvPr id="8" name="Title 8"/>
          <p:cNvSpPr>
            <a:spLocks noGrp="1"/>
          </p:cNvSpPr>
          <p:nvPr>
            <p:ph type="title" hasCustomPrompt="1"/>
          </p:nvPr>
        </p:nvSpPr>
        <p:spPr>
          <a:xfrm>
            <a:off x="489260" y="676647"/>
            <a:ext cx="8165482" cy="1142725"/>
          </a:xfrm>
        </p:spPr>
        <p:txBody>
          <a:bodyPr anchor="ctr">
            <a:normAutofit/>
          </a:bodyPr>
          <a:lstStyle>
            <a:lvl1pPr>
              <a:defRPr sz="6000" baseline="0">
                <a:solidFill>
                  <a:srgbClr val="60BFCE"/>
                </a:solidFill>
              </a:defRPr>
            </a:lvl1pPr>
          </a:lstStyle>
          <a:p>
            <a:r>
              <a:rPr lang="en-GB" dirty="0" smtClean="0"/>
              <a:t>Introduction</a:t>
            </a:r>
            <a:endParaRPr lang="en-US" dirty="0"/>
          </a:p>
        </p:txBody>
      </p:sp>
      <p:sp>
        <p:nvSpPr>
          <p:cNvPr id="5" name="Slide Number Placeholder 10"/>
          <p:cNvSpPr>
            <a:spLocks noGrp="1"/>
          </p:cNvSpPr>
          <p:nvPr>
            <p:ph type="sldNum" sz="quarter" idx="4"/>
          </p:nvPr>
        </p:nvSpPr>
        <p:spPr>
          <a:xfrm>
            <a:off x="8654741" y="6401572"/>
            <a:ext cx="488570" cy="363820"/>
          </a:xfrm>
          <a:prstGeom prst="rect">
            <a:avLst/>
          </a:prstGeom>
        </p:spPr>
        <p:txBody>
          <a:bodyPr vert="horz" lIns="91440" tIns="45720" rIns="91440" bIns="45720" rtlCol="0" anchor="ctr"/>
          <a:lstStyle>
            <a:lvl1pPr algn="ctr">
              <a:defRPr sz="1400">
                <a:solidFill>
                  <a:schemeClr val="bg1"/>
                </a:solidFill>
                <a:latin typeface="Helvetica"/>
                <a:cs typeface="Helvetica"/>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355492394"/>
      </p:ext>
    </p:extLst>
  </p:cSld>
  <p:clrMapOvr>
    <a:masterClrMapping/>
  </p:clrMapOvr>
  <p:timing>
    <p:tnLst>
      <p:par>
        <p:cTn id="1" dur="indefinite" restart="never" nodeType="tmRoot"/>
      </p:par>
    </p:tnLst>
  </p:timing>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7_4 images">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489260" y="676647"/>
            <a:ext cx="8165482" cy="1142725"/>
          </a:xfrm>
        </p:spPr>
        <p:txBody>
          <a:bodyPr anchor="ctr">
            <a:normAutofit/>
          </a:bodyPr>
          <a:lstStyle>
            <a:lvl1pPr>
              <a:defRPr sz="6000" baseline="0">
                <a:solidFill>
                  <a:srgbClr val="003170"/>
                </a:solidFill>
              </a:defRPr>
            </a:lvl1pPr>
          </a:lstStyle>
          <a:p>
            <a:r>
              <a:rPr lang="en-US" dirty="0" smtClean="0"/>
              <a:t>4 images</a:t>
            </a:r>
            <a:endParaRPr lang="en-US" dirty="0"/>
          </a:p>
        </p:txBody>
      </p:sp>
      <p:sp>
        <p:nvSpPr>
          <p:cNvPr id="5" name="Text Placeholder 22"/>
          <p:cNvSpPr>
            <a:spLocks noGrp="1"/>
          </p:cNvSpPr>
          <p:nvPr>
            <p:ph type="body" sz="quarter" idx="12" hasCustomPrompt="1"/>
          </p:nvPr>
        </p:nvSpPr>
        <p:spPr>
          <a:xfrm>
            <a:off x="489259" y="2237215"/>
            <a:ext cx="8165483" cy="461665"/>
          </a:xfrm>
        </p:spPr>
        <p:txBody>
          <a:bodyPr wrap="square" anchor="b">
            <a:spAutoFit/>
          </a:bodyPr>
          <a:lstStyle>
            <a:lvl1pPr marL="0" indent="0">
              <a:spcBef>
                <a:spcPts val="1000"/>
              </a:spcBef>
              <a:spcAft>
                <a:spcPts val="0"/>
              </a:spcAft>
              <a:buFont typeface="Arial"/>
              <a:buNone/>
              <a:defRPr sz="3000" b="1" baseline="0">
                <a:latin typeface="Helvetica"/>
                <a:cs typeface="Helvetica"/>
              </a:defRPr>
            </a:lvl1pPr>
          </a:lstStyle>
          <a:p>
            <a:pPr lvl="0"/>
            <a:r>
              <a:rPr lang="en-US" dirty="0" smtClean="0"/>
              <a:t>Subheading if needed</a:t>
            </a:r>
          </a:p>
        </p:txBody>
      </p:sp>
      <p:sp>
        <p:nvSpPr>
          <p:cNvPr id="14" name="Picture Placeholder 2"/>
          <p:cNvSpPr>
            <a:spLocks noGrp="1"/>
          </p:cNvSpPr>
          <p:nvPr>
            <p:ph type="pic" sz="quarter" idx="17"/>
          </p:nvPr>
        </p:nvSpPr>
        <p:spPr>
          <a:xfrm>
            <a:off x="489259" y="2910558"/>
            <a:ext cx="1906694" cy="2543764"/>
          </a:xfrm>
          <a:noFill/>
        </p:spPr>
        <p:txBody>
          <a:bodyPr anchor="ctr">
            <a:normAutofit/>
          </a:bodyPr>
          <a:lstStyle>
            <a:lvl1pPr algn="ctr">
              <a:defRPr sz="2000">
                <a:solidFill>
                  <a:srgbClr val="FFEB01"/>
                </a:solidFill>
                <a:latin typeface="Helvetica"/>
                <a:cs typeface="Helvetica"/>
              </a:defRPr>
            </a:lvl1pPr>
          </a:lstStyle>
          <a:p>
            <a:r>
              <a:rPr lang="en-US" smtClean="0"/>
              <a:t>Click icon to add picture</a:t>
            </a:r>
            <a:endParaRPr lang="en-US" dirty="0"/>
          </a:p>
        </p:txBody>
      </p:sp>
      <p:sp>
        <p:nvSpPr>
          <p:cNvPr id="30" name="Picture Placeholder 2"/>
          <p:cNvSpPr>
            <a:spLocks noGrp="1"/>
          </p:cNvSpPr>
          <p:nvPr>
            <p:ph type="pic" sz="quarter" idx="18"/>
          </p:nvPr>
        </p:nvSpPr>
        <p:spPr>
          <a:xfrm>
            <a:off x="2576690" y="2910558"/>
            <a:ext cx="1906694" cy="2543764"/>
          </a:xfrm>
          <a:noFill/>
        </p:spPr>
        <p:txBody>
          <a:bodyPr anchor="ctr">
            <a:normAutofit/>
          </a:bodyPr>
          <a:lstStyle>
            <a:lvl1pPr algn="ctr">
              <a:defRPr sz="2000">
                <a:solidFill>
                  <a:srgbClr val="FFEB01"/>
                </a:solidFill>
                <a:latin typeface="Helvetica"/>
                <a:cs typeface="Helvetica"/>
              </a:defRPr>
            </a:lvl1pPr>
          </a:lstStyle>
          <a:p>
            <a:r>
              <a:rPr lang="en-US" smtClean="0"/>
              <a:t>Click icon to add picture</a:t>
            </a:r>
            <a:endParaRPr lang="en-US" dirty="0"/>
          </a:p>
        </p:txBody>
      </p:sp>
      <p:sp>
        <p:nvSpPr>
          <p:cNvPr id="31" name="Picture Placeholder 2"/>
          <p:cNvSpPr>
            <a:spLocks noGrp="1"/>
          </p:cNvSpPr>
          <p:nvPr>
            <p:ph type="pic" sz="quarter" idx="19"/>
          </p:nvPr>
        </p:nvSpPr>
        <p:spPr>
          <a:xfrm>
            <a:off x="4664121" y="2910558"/>
            <a:ext cx="1906694" cy="2543764"/>
          </a:xfrm>
          <a:noFill/>
        </p:spPr>
        <p:txBody>
          <a:bodyPr anchor="ctr">
            <a:normAutofit/>
          </a:bodyPr>
          <a:lstStyle>
            <a:lvl1pPr algn="ctr">
              <a:defRPr sz="2000">
                <a:solidFill>
                  <a:srgbClr val="FFEB01"/>
                </a:solidFill>
                <a:latin typeface="Helvetica"/>
                <a:cs typeface="Helvetica"/>
              </a:defRPr>
            </a:lvl1pPr>
          </a:lstStyle>
          <a:p>
            <a:r>
              <a:rPr lang="en-US" smtClean="0"/>
              <a:t>Click icon to add picture</a:t>
            </a:r>
            <a:endParaRPr lang="en-US" dirty="0"/>
          </a:p>
        </p:txBody>
      </p:sp>
      <p:sp>
        <p:nvSpPr>
          <p:cNvPr id="32" name="Picture Placeholder 2"/>
          <p:cNvSpPr>
            <a:spLocks noGrp="1"/>
          </p:cNvSpPr>
          <p:nvPr>
            <p:ph type="pic" sz="quarter" idx="20"/>
          </p:nvPr>
        </p:nvSpPr>
        <p:spPr>
          <a:xfrm>
            <a:off x="6751551" y="2910558"/>
            <a:ext cx="1906694" cy="2543764"/>
          </a:xfrm>
          <a:noFill/>
        </p:spPr>
        <p:txBody>
          <a:bodyPr anchor="ctr">
            <a:normAutofit/>
          </a:bodyPr>
          <a:lstStyle>
            <a:lvl1pPr algn="ctr">
              <a:defRPr sz="2000">
                <a:solidFill>
                  <a:srgbClr val="FFEB01"/>
                </a:solidFill>
                <a:latin typeface="Helvetica"/>
                <a:cs typeface="Helvetica"/>
              </a:defRPr>
            </a:lvl1pPr>
          </a:lstStyle>
          <a:p>
            <a:r>
              <a:rPr lang="en-US" smtClean="0"/>
              <a:t>Click icon to add picture</a:t>
            </a:r>
            <a:endParaRPr lang="en-US" dirty="0"/>
          </a:p>
        </p:txBody>
      </p:sp>
      <p:sp>
        <p:nvSpPr>
          <p:cNvPr id="9" name="Slide Number Placeholder 10"/>
          <p:cNvSpPr>
            <a:spLocks noGrp="1"/>
          </p:cNvSpPr>
          <p:nvPr>
            <p:ph type="sldNum" sz="quarter" idx="4"/>
          </p:nvPr>
        </p:nvSpPr>
        <p:spPr>
          <a:xfrm>
            <a:off x="8654741" y="6401572"/>
            <a:ext cx="488570" cy="363820"/>
          </a:xfrm>
          <a:prstGeom prst="rect">
            <a:avLst/>
          </a:prstGeom>
        </p:spPr>
        <p:txBody>
          <a:bodyPr vert="horz" lIns="91440" tIns="45720" rIns="91440" bIns="45720" rtlCol="0" anchor="ctr"/>
          <a:lstStyle>
            <a:lvl1pPr algn="ctr">
              <a:defRPr sz="1400">
                <a:solidFill>
                  <a:schemeClr val="bg1"/>
                </a:solidFill>
                <a:latin typeface="Helvetica"/>
                <a:cs typeface="Helvetica"/>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3883817516"/>
      </p:ext>
    </p:extLst>
  </p:cSld>
  <p:clrMapOvr>
    <a:masterClrMapping/>
  </p:clrMapOvr>
  <p:timing>
    <p:tnLst>
      <p:par>
        <p:cTn id="1" dur="indefinite" restart="never" nodeType="tmRoot"/>
      </p:par>
    </p:tnLst>
  </p:timing>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8_Text+image (left)">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489260" y="676647"/>
            <a:ext cx="8165482" cy="1142725"/>
          </a:xfrm>
        </p:spPr>
        <p:txBody>
          <a:bodyPr anchor="ctr">
            <a:normAutofit/>
          </a:bodyPr>
          <a:lstStyle>
            <a:lvl1pPr>
              <a:defRPr sz="6000" baseline="0">
                <a:solidFill>
                  <a:srgbClr val="60BFCE"/>
                </a:solidFill>
              </a:defRPr>
            </a:lvl1pPr>
          </a:lstStyle>
          <a:p>
            <a:r>
              <a:rPr lang="en-US" dirty="0" smtClean="0"/>
              <a:t>Text &amp; 1 image (left)</a:t>
            </a:r>
            <a:endParaRPr lang="en-US" dirty="0"/>
          </a:p>
        </p:txBody>
      </p:sp>
      <p:sp>
        <p:nvSpPr>
          <p:cNvPr id="5" name="Text Placeholder 22"/>
          <p:cNvSpPr>
            <a:spLocks noGrp="1"/>
          </p:cNvSpPr>
          <p:nvPr>
            <p:ph type="body" sz="quarter" idx="12" hasCustomPrompt="1"/>
          </p:nvPr>
        </p:nvSpPr>
        <p:spPr>
          <a:xfrm>
            <a:off x="489260" y="1775550"/>
            <a:ext cx="3677814" cy="923330"/>
          </a:xfrm>
        </p:spPr>
        <p:txBody>
          <a:bodyPr wrap="square" anchor="b">
            <a:spAutoFit/>
          </a:bodyPr>
          <a:lstStyle>
            <a:lvl1pPr marL="0" indent="0">
              <a:spcBef>
                <a:spcPts val="1000"/>
              </a:spcBef>
              <a:spcAft>
                <a:spcPts val="0"/>
              </a:spcAft>
              <a:buFont typeface="Arial"/>
              <a:buNone/>
              <a:defRPr sz="3000" b="1" baseline="0">
                <a:latin typeface="Helvetica"/>
                <a:cs typeface="Helvetica"/>
              </a:defRPr>
            </a:lvl1pPr>
          </a:lstStyle>
          <a:p>
            <a:pPr lvl="0"/>
            <a:r>
              <a:rPr lang="en-US" dirty="0" smtClean="0"/>
              <a:t>Subheading if needed</a:t>
            </a:r>
          </a:p>
        </p:txBody>
      </p:sp>
      <p:sp>
        <p:nvSpPr>
          <p:cNvPr id="12" name="Text Placeholder 8"/>
          <p:cNvSpPr>
            <a:spLocks noGrp="1"/>
          </p:cNvSpPr>
          <p:nvPr>
            <p:ph type="body" sz="quarter" idx="15" hasCustomPrompt="1"/>
          </p:nvPr>
        </p:nvSpPr>
        <p:spPr>
          <a:xfrm>
            <a:off x="4432478" y="3512514"/>
            <a:ext cx="3664793" cy="2774951"/>
          </a:xfrm>
        </p:spPr>
        <p:txBody>
          <a:bodyPr anchor="t">
            <a:noAutofit/>
          </a:bodyPr>
          <a:lstStyle>
            <a:lvl1pPr>
              <a:spcBef>
                <a:spcPts val="1000"/>
              </a:spcBef>
              <a:defRPr sz="1800">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Body text here</a:t>
            </a:r>
          </a:p>
        </p:txBody>
      </p:sp>
      <p:sp>
        <p:nvSpPr>
          <p:cNvPr id="14" name="Picture Placeholder 2"/>
          <p:cNvSpPr>
            <a:spLocks noGrp="1"/>
          </p:cNvSpPr>
          <p:nvPr>
            <p:ph type="pic" sz="quarter" idx="17"/>
          </p:nvPr>
        </p:nvSpPr>
        <p:spPr>
          <a:xfrm>
            <a:off x="489259" y="2910558"/>
            <a:ext cx="3677814" cy="3376907"/>
          </a:xfrm>
          <a:noFill/>
        </p:spPr>
        <p:txBody>
          <a:bodyPr anchor="ctr">
            <a:normAutofit/>
          </a:bodyPr>
          <a:lstStyle>
            <a:lvl1pPr algn="ctr">
              <a:defRPr sz="2000">
                <a:solidFill>
                  <a:srgbClr val="FFEB01"/>
                </a:solidFill>
                <a:latin typeface="Helvetica"/>
                <a:cs typeface="Helvetica"/>
              </a:defRPr>
            </a:lvl1pPr>
          </a:lstStyle>
          <a:p>
            <a:r>
              <a:rPr lang="en-US" smtClean="0"/>
              <a:t>Click icon to add picture</a:t>
            </a:r>
            <a:endParaRPr lang="en-US" dirty="0" smtClean="0"/>
          </a:p>
        </p:txBody>
      </p:sp>
      <p:sp>
        <p:nvSpPr>
          <p:cNvPr id="10" name="Text Placeholder 8"/>
          <p:cNvSpPr>
            <a:spLocks noGrp="1"/>
          </p:cNvSpPr>
          <p:nvPr>
            <p:ph type="body" sz="quarter" idx="13" hasCustomPrompt="1"/>
          </p:nvPr>
        </p:nvSpPr>
        <p:spPr>
          <a:xfrm>
            <a:off x="4428138" y="2990349"/>
            <a:ext cx="3669133" cy="276999"/>
          </a:xfrm>
        </p:spPr>
        <p:txBody>
          <a:bodyPr anchor="ctr">
            <a:spAutoFit/>
          </a:bodyPr>
          <a:lstStyle>
            <a:lvl1pPr>
              <a:defRPr sz="1800" b="1">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Heading goes here</a:t>
            </a:r>
          </a:p>
        </p:txBody>
      </p:sp>
      <p:sp>
        <p:nvSpPr>
          <p:cNvPr id="8" name="Slide Number Placeholder 10"/>
          <p:cNvSpPr>
            <a:spLocks noGrp="1"/>
          </p:cNvSpPr>
          <p:nvPr>
            <p:ph type="sldNum" sz="quarter" idx="4"/>
          </p:nvPr>
        </p:nvSpPr>
        <p:spPr>
          <a:xfrm>
            <a:off x="8654741" y="6401572"/>
            <a:ext cx="488570" cy="363820"/>
          </a:xfrm>
          <a:prstGeom prst="rect">
            <a:avLst/>
          </a:prstGeom>
        </p:spPr>
        <p:txBody>
          <a:bodyPr vert="horz" lIns="91440" tIns="45720" rIns="91440" bIns="45720" rtlCol="0" anchor="ctr"/>
          <a:lstStyle>
            <a:lvl1pPr algn="ctr">
              <a:defRPr sz="1400">
                <a:solidFill>
                  <a:schemeClr val="bg1"/>
                </a:solidFill>
                <a:latin typeface="Helvetica"/>
                <a:cs typeface="Helvetica"/>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755864293"/>
      </p:ext>
    </p:extLst>
  </p:cSld>
  <p:clrMapOvr>
    <a:masterClrMapping/>
  </p:clrMapOvr>
  <p:timing>
    <p:tnLst>
      <p:par>
        <p:cTn id="1" dur="indefinite" restart="never" nodeType="tmRoot"/>
      </p:par>
    </p:tnLst>
  </p:timing>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9_Text+image (right)">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489260" y="676647"/>
            <a:ext cx="8165482" cy="1142725"/>
          </a:xfrm>
        </p:spPr>
        <p:txBody>
          <a:bodyPr anchor="ctr">
            <a:normAutofit/>
          </a:bodyPr>
          <a:lstStyle>
            <a:lvl1pPr>
              <a:defRPr sz="6000" baseline="0">
                <a:solidFill>
                  <a:srgbClr val="60BFCE"/>
                </a:solidFill>
              </a:defRPr>
            </a:lvl1pPr>
          </a:lstStyle>
          <a:p>
            <a:r>
              <a:rPr lang="en-US" dirty="0" smtClean="0"/>
              <a:t>Text &amp; 1 image (right)</a:t>
            </a:r>
            <a:endParaRPr lang="en-US" dirty="0"/>
          </a:p>
        </p:txBody>
      </p:sp>
      <p:sp>
        <p:nvSpPr>
          <p:cNvPr id="5" name="Text Placeholder 22"/>
          <p:cNvSpPr>
            <a:spLocks noGrp="1"/>
          </p:cNvSpPr>
          <p:nvPr>
            <p:ph type="body" sz="quarter" idx="12" hasCustomPrompt="1"/>
          </p:nvPr>
        </p:nvSpPr>
        <p:spPr>
          <a:xfrm>
            <a:off x="489260" y="1775550"/>
            <a:ext cx="3677814" cy="923330"/>
          </a:xfrm>
        </p:spPr>
        <p:txBody>
          <a:bodyPr wrap="square" anchor="b">
            <a:spAutoFit/>
          </a:bodyPr>
          <a:lstStyle>
            <a:lvl1pPr marL="0" indent="0">
              <a:spcBef>
                <a:spcPts val="1000"/>
              </a:spcBef>
              <a:spcAft>
                <a:spcPts val="0"/>
              </a:spcAft>
              <a:buFont typeface="Arial"/>
              <a:buNone/>
              <a:defRPr sz="3000" b="1" baseline="0">
                <a:latin typeface="Helvetica"/>
                <a:cs typeface="Helvetica"/>
              </a:defRPr>
            </a:lvl1pPr>
          </a:lstStyle>
          <a:p>
            <a:pPr lvl="0"/>
            <a:r>
              <a:rPr lang="en-US" dirty="0" smtClean="0"/>
              <a:t>Subheading if needed</a:t>
            </a:r>
          </a:p>
        </p:txBody>
      </p:sp>
      <p:sp>
        <p:nvSpPr>
          <p:cNvPr id="14" name="Picture Placeholder 2"/>
          <p:cNvSpPr>
            <a:spLocks noGrp="1"/>
          </p:cNvSpPr>
          <p:nvPr>
            <p:ph type="pic" sz="quarter" idx="17"/>
          </p:nvPr>
        </p:nvSpPr>
        <p:spPr>
          <a:xfrm>
            <a:off x="4432478" y="2910558"/>
            <a:ext cx="3677814" cy="3376907"/>
          </a:xfrm>
          <a:noFill/>
        </p:spPr>
        <p:txBody>
          <a:bodyPr anchor="ctr">
            <a:normAutofit/>
          </a:bodyPr>
          <a:lstStyle>
            <a:lvl1pPr algn="ctr">
              <a:defRPr sz="2000">
                <a:solidFill>
                  <a:srgbClr val="FFEB01"/>
                </a:solidFill>
                <a:latin typeface="Helvetica"/>
                <a:cs typeface="Helvetica"/>
              </a:defRPr>
            </a:lvl1pPr>
          </a:lstStyle>
          <a:p>
            <a:r>
              <a:rPr lang="en-US" smtClean="0"/>
              <a:t>Click icon to add picture</a:t>
            </a:r>
            <a:endParaRPr lang="en-US" dirty="0"/>
          </a:p>
        </p:txBody>
      </p:sp>
      <p:sp>
        <p:nvSpPr>
          <p:cNvPr id="8" name="Text Placeholder 8"/>
          <p:cNvSpPr>
            <a:spLocks noGrp="1"/>
          </p:cNvSpPr>
          <p:nvPr>
            <p:ph type="body" sz="quarter" idx="18" hasCustomPrompt="1"/>
          </p:nvPr>
        </p:nvSpPr>
        <p:spPr>
          <a:xfrm>
            <a:off x="489259" y="3512514"/>
            <a:ext cx="3664793" cy="2774951"/>
          </a:xfrm>
        </p:spPr>
        <p:txBody>
          <a:bodyPr anchor="t">
            <a:noAutofit/>
          </a:bodyPr>
          <a:lstStyle>
            <a:lvl1pPr>
              <a:spcBef>
                <a:spcPts val="1000"/>
              </a:spcBef>
              <a:defRPr sz="1800">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Body text here</a:t>
            </a:r>
          </a:p>
        </p:txBody>
      </p:sp>
      <p:sp>
        <p:nvSpPr>
          <p:cNvPr id="9" name="Text Placeholder 8"/>
          <p:cNvSpPr>
            <a:spLocks noGrp="1"/>
          </p:cNvSpPr>
          <p:nvPr>
            <p:ph type="body" sz="quarter" idx="19" hasCustomPrompt="1"/>
          </p:nvPr>
        </p:nvSpPr>
        <p:spPr>
          <a:xfrm>
            <a:off x="484919" y="2990349"/>
            <a:ext cx="3669133" cy="276999"/>
          </a:xfrm>
        </p:spPr>
        <p:txBody>
          <a:bodyPr anchor="ctr">
            <a:spAutoFit/>
          </a:bodyPr>
          <a:lstStyle>
            <a:lvl1pPr>
              <a:defRPr sz="1800" b="1">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Heading goes here</a:t>
            </a:r>
          </a:p>
        </p:txBody>
      </p:sp>
      <p:sp>
        <p:nvSpPr>
          <p:cNvPr id="10" name="Slide Number Placeholder 10"/>
          <p:cNvSpPr>
            <a:spLocks noGrp="1"/>
          </p:cNvSpPr>
          <p:nvPr>
            <p:ph type="sldNum" sz="quarter" idx="4"/>
          </p:nvPr>
        </p:nvSpPr>
        <p:spPr>
          <a:xfrm>
            <a:off x="8654741" y="6401572"/>
            <a:ext cx="488570" cy="363820"/>
          </a:xfrm>
          <a:prstGeom prst="rect">
            <a:avLst/>
          </a:prstGeom>
        </p:spPr>
        <p:txBody>
          <a:bodyPr vert="horz" lIns="91440" tIns="45720" rIns="91440" bIns="45720" rtlCol="0" anchor="ctr"/>
          <a:lstStyle>
            <a:lvl1pPr algn="ctr">
              <a:defRPr sz="1400">
                <a:solidFill>
                  <a:schemeClr val="bg1"/>
                </a:solidFill>
                <a:latin typeface="Helvetica"/>
                <a:cs typeface="Helvetica"/>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3463624771"/>
      </p:ext>
    </p:extLst>
  </p:cSld>
  <p:clrMapOvr>
    <a:masterClrMapping/>
  </p:clrMapOvr>
  <p:timing>
    <p:tnLst>
      <p:par>
        <p:cTn id="1" dur="indefinite" restart="never" nodeType="tmRoot"/>
      </p:par>
    </p:tnLst>
  </p:timing>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0_Text+square image (left)">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489260" y="676647"/>
            <a:ext cx="8165482" cy="1142725"/>
          </a:xfrm>
        </p:spPr>
        <p:txBody>
          <a:bodyPr anchor="ctr">
            <a:normAutofit/>
          </a:bodyPr>
          <a:lstStyle>
            <a:lvl1pPr>
              <a:defRPr sz="6000" baseline="0">
                <a:solidFill>
                  <a:srgbClr val="60BFCE"/>
                </a:solidFill>
              </a:defRPr>
            </a:lvl1pPr>
          </a:lstStyle>
          <a:p>
            <a:r>
              <a:rPr lang="en-US" dirty="0" smtClean="0"/>
              <a:t>Text &amp; 1 image (left)</a:t>
            </a:r>
            <a:endParaRPr lang="en-US" dirty="0"/>
          </a:p>
        </p:txBody>
      </p:sp>
      <p:sp>
        <p:nvSpPr>
          <p:cNvPr id="5" name="Text Placeholder 22"/>
          <p:cNvSpPr>
            <a:spLocks noGrp="1"/>
          </p:cNvSpPr>
          <p:nvPr>
            <p:ph type="body" sz="quarter" idx="12" hasCustomPrompt="1"/>
          </p:nvPr>
        </p:nvSpPr>
        <p:spPr>
          <a:xfrm>
            <a:off x="489258" y="2237215"/>
            <a:ext cx="6457106" cy="461665"/>
          </a:xfrm>
        </p:spPr>
        <p:txBody>
          <a:bodyPr wrap="square" anchor="b">
            <a:spAutoFit/>
          </a:bodyPr>
          <a:lstStyle>
            <a:lvl1pPr marL="0" indent="0">
              <a:spcBef>
                <a:spcPts val="1000"/>
              </a:spcBef>
              <a:spcAft>
                <a:spcPts val="0"/>
              </a:spcAft>
              <a:buFont typeface="Arial"/>
              <a:buNone/>
              <a:defRPr sz="3000" b="1" baseline="0">
                <a:latin typeface="Helvetica"/>
                <a:cs typeface="Helvetica"/>
              </a:defRPr>
            </a:lvl1pPr>
          </a:lstStyle>
          <a:p>
            <a:pPr lvl="0"/>
            <a:r>
              <a:rPr lang="en-US" dirty="0" smtClean="0"/>
              <a:t>Subheading if needed</a:t>
            </a:r>
          </a:p>
        </p:txBody>
      </p:sp>
      <p:sp>
        <p:nvSpPr>
          <p:cNvPr id="12" name="Text Placeholder 8"/>
          <p:cNvSpPr>
            <a:spLocks noGrp="1"/>
          </p:cNvSpPr>
          <p:nvPr>
            <p:ph type="body" sz="quarter" idx="15" hasCustomPrompt="1"/>
          </p:nvPr>
        </p:nvSpPr>
        <p:spPr>
          <a:xfrm>
            <a:off x="3281572" y="3512514"/>
            <a:ext cx="3664793" cy="2774951"/>
          </a:xfrm>
        </p:spPr>
        <p:txBody>
          <a:bodyPr anchor="t">
            <a:noAutofit/>
          </a:bodyPr>
          <a:lstStyle>
            <a:lvl1pPr>
              <a:spcBef>
                <a:spcPts val="1000"/>
              </a:spcBef>
              <a:defRPr sz="1800">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Body text here</a:t>
            </a:r>
          </a:p>
        </p:txBody>
      </p:sp>
      <p:sp>
        <p:nvSpPr>
          <p:cNvPr id="14" name="Picture Placeholder 2"/>
          <p:cNvSpPr>
            <a:spLocks noGrp="1"/>
          </p:cNvSpPr>
          <p:nvPr>
            <p:ph type="pic" sz="quarter" idx="17"/>
          </p:nvPr>
        </p:nvSpPr>
        <p:spPr>
          <a:xfrm>
            <a:off x="489259" y="2910558"/>
            <a:ext cx="2531181" cy="3376907"/>
          </a:xfrm>
          <a:noFill/>
        </p:spPr>
        <p:txBody>
          <a:bodyPr anchor="ctr">
            <a:normAutofit/>
          </a:bodyPr>
          <a:lstStyle>
            <a:lvl1pPr algn="ctr">
              <a:defRPr sz="2000">
                <a:solidFill>
                  <a:srgbClr val="FFEB01"/>
                </a:solidFill>
                <a:latin typeface="Helvetica"/>
                <a:cs typeface="Helvetica"/>
              </a:defRPr>
            </a:lvl1pPr>
          </a:lstStyle>
          <a:p>
            <a:r>
              <a:rPr lang="en-US" smtClean="0"/>
              <a:t>Click icon to add picture</a:t>
            </a:r>
            <a:endParaRPr lang="en-US" dirty="0"/>
          </a:p>
        </p:txBody>
      </p:sp>
      <p:sp>
        <p:nvSpPr>
          <p:cNvPr id="10" name="Text Placeholder 8"/>
          <p:cNvSpPr>
            <a:spLocks noGrp="1"/>
          </p:cNvSpPr>
          <p:nvPr>
            <p:ph type="body" sz="quarter" idx="13" hasCustomPrompt="1"/>
          </p:nvPr>
        </p:nvSpPr>
        <p:spPr>
          <a:xfrm>
            <a:off x="3277231" y="2990349"/>
            <a:ext cx="3669133" cy="276999"/>
          </a:xfrm>
        </p:spPr>
        <p:txBody>
          <a:bodyPr anchor="ctr">
            <a:spAutoFit/>
          </a:bodyPr>
          <a:lstStyle>
            <a:lvl1pPr>
              <a:defRPr sz="1800" b="1">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Heading goes here</a:t>
            </a:r>
          </a:p>
        </p:txBody>
      </p:sp>
      <p:sp>
        <p:nvSpPr>
          <p:cNvPr id="8" name="Slide Number Placeholder 10"/>
          <p:cNvSpPr>
            <a:spLocks noGrp="1"/>
          </p:cNvSpPr>
          <p:nvPr>
            <p:ph type="sldNum" sz="quarter" idx="4"/>
          </p:nvPr>
        </p:nvSpPr>
        <p:spPr>
          <a:xfrm>
            <a:off x="8654741" y="6401572"/>
            <a:ext cx="488570" cy="363820"/>
          </a:xfrm>
          <a:prstGeom prst="rect">
            <a:avLst/>
          </a:prstGeom>
        </p:spPr>
        <p:txBody>
          <a:bodyPr vert="horz" lIns="91440" tIns="45720" rIns="91440" bIns="45720" rtlCol="0" anchor="ctr"/>
          <a:lstStyle>
            <a:lvl1pPr algn="ctr">
              <a:defRPr sz="1400">
                <a:solidFill>
                  <a:schemeClr val="bg1"/>
                </a:solidFill>
                <a:latin typeface="Helvetica"/>
                <a:cs typeface="Helvetica"/>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1493236293"/>
      </p:ext>
    </p:extLst>
  </p:cSld>
  <p:clrMapOvr>
    <a:masterClrMapping/>
  </p:clrMapOvr>
  <p:timing>
    <p:tnLst>
      <p:par>
        <p:cTn id="1" dur="indefinite" restart="never" nodeType="tmRoot"/>
      </p:par>
    </p:tnLst>
  </p:timing>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1_End slide + credits">
    <p:spTree>
      <p:nvGrpSpPr>
        <p:cNvPr id="1" name=""/>
        <p:cNvGrpSpPr/>
        <p:nvPr/>
      </p:nvGrpSpPr>
      <p:grpSpPr>
        <a:xfrm>
          <a:off x="0" y="0"/>
          <a:ext cx="0" cy="0"/>
          <a:chOff x="0" y="0"/>
          <a:chExt cx="0" cy="0"/>
        </a:xfrm>
      </p:grpSpPr>
      <p:sp>
        <p:nvSpPr>
          <p:cNvPr id="14" name="Picture Placeholder 2"/>
          <p:cNvSpPr>
            <a:spLocks noGrp="1"/>
          </p:cNvSpPr>
          <p:nvPr>
            <p:ph type="pic" sz="quarter" idx="17" hasCustomPrompt="1"/>
          </p:nvPr>
        </p:nvSpPr>
        <p:spPr>
          <a:xfrm>
            <a:off x="0" y="1"/>
            <a:ext cx="9144000" cy="6858000"/>
          </a:xfrm>
          <a:noFill/>
        </p:spPr>
        <p:txBody>
          <a:bodyPr tIns="1440000" anchor="t">
            <a:normAutofit/>
          </a:bodyPr>
          <a:lstStyle>
            <a:lvl1pPr algn="ctr">
              <a:defRPr sz="2800" baseline="0">
                <a:solidFill>
                  <a:srgbClr val="FFEB01"/>
                </a:solidFill>
                <a:latin typeface="Helvetica"/>
                <a:cs typeface="Helvetica"/>
              </a:defRPr>
            </a:lvl1pPr>
          </a:lstStyle>
          <a:p>
            <a:r>
              <a:rPr lang="en-US" dirty="0" smtClean="0"/>
              <a:t>Click icon to place image here. Then send to back to see titles</a:t>
            </a:r>
            <a:endParaRPr lang="en-US" dirty="0"/>
          </a:p>
        </p:txBody>
      </p:sp>
      <p:sp>
        <p:nvSpPr>
          <p:cNvPr id="2" name="Title 1"/>
          <p:cNvSpPr>
            <a:spLocks noGrp="1"/>
          </p:cNvSpPr>
          <p:nvPr>
            <p:ph type="title"/>
          </p:nvPr>
        </p:nvSpPr>
        <p:spPr>
          <a:xfrm>
            <a:off x="489260" y="2444276"/>
            <a:ext cx="8165482" cy="1969450"/>
          </a:xfrm>
        </p:spPr>
        <p:txBody>
          <a:bodyPr anchor="ctr"/>
          <a:lstStyle>
            <a:lvl1pPr algn="ctr">
              <a:defRPr/>
            </a:lvl1pPr>
          </a:lstStyle>
          <a:p>
            <a:r>
              <a:rPr lang="en-US" smtClean="0"/>
              <a:t>Click to edit Master title style</a:t>
            </a:r>
            <a:endParaRPr lang="en-US" dirty="0"/>
          </a:p>
        </p:txBody>
      </p:sp>
      <p:sp>
        <p:nvSpPr>
          <p:cNvPr id="4" name="Text Placeholder 20"/>
          <p:cNvSpPr>
            <a:spLocks noGrp="1"/>
          </p:cNvSpPr>
          <p:nvPr>
            <p:ph type="body" sz="quarter" idx="11" hasCustomPrompt="1"/>
          </p:nvPr>
        </p:nvSpPr>
        <p:spPr>
          <a:xfrm>
            <a:off x="484919" y="5409336"/>
            <a:ext cx="8165481" cy="878128"/>
          </a:xfrm>
        </p:spPr>
        <p:txBody>
          <a:bodyPr>
            <a:normAutofit/>
          </a:bodyPr>
          <a:lstStyle>
            <a:lvl1pPr algn="ctr">
              <a:defRPr sz="2400" baseline="0"/>
            </a:lvl1pPr>
          </a:lstStyle>
          <a:p>
            <a:pPr lvl="0"/>
            <a:r>
              <a:rPr lang="en-GB" dirty="0" smtClean="0"/>
              <a:t>Email address here</a:t>
            </a:r>
            <a:endParaRPr lang="en-US" dirty="0"/>
          </a:p>
        </p:txBody>
      </p:sp>
    </p:spTree>
    <p:extLst>
      <p:ext uri="{BB962C8B-B14F-4D97-AF65-F5344CB8AC3E}">
        <p14:creationId xmlns:p14="http://schemas.microsoft.com/office/powerpoint/2010/main" val="367866894"/>
      </p:ext>
    </p:extLst>
  </p:cSld>
  <p:clrMapOvr>
    <a:masterClrMapping/>
  </p:clrMapOvr>
  <p:timing>
    <p:tnLst>
      <p:par>
        <p:cTn id="1" dur="indefinite" restart="never" nodeType="tmRoot"/>
      </p:par>
    </p:tnLst>
  </p:timing>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2_End slide+credits+links">
    <p:spTree>
      <p:nvGrpSpPr>
        <p:cNvPr id="1" name=""/>
        <p:cNvGrpSpPr/>
        <p:nvPr/>
      </p:nvGrpSpPr>
      <p:grpSpPr>
        <a:xfrm>
          <a:off x="0" y="0"/>
          <a:ext cx="0" cy="0"/>
          <a:chOff x="0" y="0"/>
          <a:chExt cx="0" cy="0"/>
        </a:xfrm>
      </p:grpSpPr>
      <p:sp>
        <p:nvSpPr>
          <p:cNvPr id="14" name="Picture Placeholder 2"/>
          <p:cNvSpPr>
            <a:spLocks noGrp="1"/>
          </p:cNvSpPr>
          <p:nvPr>
            <p:ph type="pic" sz="quarter" idx="17" hasCustomPrompt="1"/>
          </p:nvPr>
        </p:nvSpPr>
        <p:spPr>
          <a:xfrm>
            <a:off x="0" y="1"/>
            <a:ext cx="9144000" cy="6858000"/>
          </a:xfrm>
          <a:solidFill>
            <a:srgbClr val="003170"/>
          </a:solidFill>
        </p:spPr>
        <p:txBody>
          <a:bodyPr tIns="1620000" anchor="t">
            <a:normAutofit/>
          </a:bodyPr>
          <a:lstStyle>
            <a:lvl1pPr algn="ctr">
              <a:defRPr sz="2800" baseline="0">
                <a:solidFill>
                  <a:srgbClr val="FFEB01"/>
                </a:solidFill>
                <a:latin typeface="Helvetica"/>
                <a:cs typeface="Helvetica"/>
              </a:defRPr>
            </a:lvl1pPr>
          </a:lstStyle>
          <a:p>
            <a:r>
              <a:rPr lang="en-US" dirty="0" smtClean="0"/>
              <a:t>Click icon to place image here. Then send to back to see titles</a:t>
            </a:r>
            <a:endParaRPr lang="en-US" dirty="0"/>
          </a:p>
        </p:txBody>
      </p:sp>
      <p:sp>
        <p:nvSpPr>
          <p:cNvPr id="2" name="Title 1"/>
          <p:cNvSpPr>
            <a:spLocks noGrp="1"/>
          </p:cNvSpPr>
          <p:nvPr>
            <p:ph type="title"/>
          </p:nvPr>
        </p:nvSpPr>
        <p:spPr>
          <a:xfrm>
            <a:off x="489260" y="2444276"/>
            <a:ext cx="8165482" cy="1969450"/>
          </a:xfrm>
        </p:spPr>
        <p:txBody>
          <a:bodyPr anchor="ctr"/>
          <a:lstStyle>
            <a:lvl1pPr algn="ctr">
              <a:defRPr/>
            </a:lvl1pPr>
          </a:lstStyle>
          <a:p>
            <a:r>
              <a:rPr lang="en-US" smtClean="0"/>
              <a:t>Click to edit Master title style</a:t>
            </a:r>
            <a:endParaRPr lang="en-US" dirty="0"/>
          </a:p>
        </p:txBody>
      </p:sp>
      <p:sp>
        <p:nvSpPr>
          <p:cNvPr id="4" name="Text Placeholder 20"/>
          <p:cNvSpPr>
            <a:spLocks noGrp="1"/>
          </p:cNvSpPr>
          <p:nvPr>
            <p:ph type="body" sz="quarter" idx="11" hasCustomPrompt="1"/>
          </p:nvPr>
        </p:nvSpPr>
        <p:spPr>
          <a:xfrm>
            <a:off x="484919" y="4868568"/>
            <a:ext cx="8165481" cy="1418896"/>
          </a:xfrm>
        </p:spPr>
        <p:txBody>
          <a:bodyPr anchor="b">
            <a:normAutofit/>
          </a:bodyPr>
          <a:lstStyle>
            <a:lvl1pPr algn="ctr">
              <a:defRPr sz="2400" baseline="0"/>
            </a:lvl1pPr>
          </a:lstStyle>
          <a:p>
            <a:pPr lvl="0"/>
            <a:r>
              <a:rPr lang="en-GB" dirty="0" smtClean="0"/>
              <a:t>@</a:t>
            </a:r>
            <a:r>
              <a:rPr lang="en-GB" dirty="0" err="1" smtClean="0"/>
              <a:t>twittername</a:t>
            </a:r>
            <a:endParaRPr lang="en-GB" dirty="0" smtClean="0"/>
          </a:p>
          <a:p>
            <a:pPr lvl="0"/>
            <a:r>
              <a:rPr lang="en-GB" dirty="0" err="1" smtClean="0"/>
              <a:t>linkedin.com</a:t>
            </a:r>
            <a:r>
              <a:rPr lang="en-GB" dirty="0" smtClean="0"/>
              <a:t>/</a:t>
            </a:r>
            <a:r>
              <a:rPr lang="en-GB" dirty="0" err="1" smtClean="0"/>
              <a:t>yourname</a:t>
            </a:r>
            <a:endParaRPr lang="en-GB" dirty="0" smtClean="0"/>
          </a:p>
          <a:p>
            <a:pPr lvl="0"/>
            <a:r>
              <a:rPr lang="en-GB" dirty="0" err="1" smtClean="0"/>
              <a:t>email@wellcome.ac.uk</a:t>
            </a:r>
            <a:endParaRPr lang="en-US" dirty="0"/>
          </a:p>
        </p:txBody>
      </p:sp>
      <p:pic>
        <p:nvPicPr>
          <p:cNvPr id="5" name="Picture 4" descr="Wellcome Logo+strap.png"/>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3960582" y="1"/>
            <a:ext cx="1222838" cy="1630573"/>
          </a:xfrm>
          <a:prstGeom prst="rect">
            <a:avLst/>
          </a:prstGeom>
        </p:spPr>
      </p:pic>
      <p:pic>
        <p:nvPicPr>
          <p:cNvPr id="6" name="Picture 5" descr="Wellcome Logo+strap.png"/>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3960582" y="1"/>
            <a:ext cx="1222838" cy="1630573"/>
          </a:xfrm>
          <a:prstGeom prst="rect">
            <a:avLst/>
          </a:prstGeom>
        </p:spPr>
      </p:pic>
      <p:pic>
        <p:nvPicPr>
          <p:cNvPr id="7" name="Picture 6" descr="Wellcome Logo+strap.png"/>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3960582" y="1"/>
            <a:ext cx="1222838" cy="1630573"/>
          </a:xfrm>
          <a:prstGeom prst="rect">
            <a:avLst/>
          </a:prstGeom>
        </p:spPr>
      </p:pic>
    </p:spTree>
    <p:extLst>
      <p:ext uri="{BB962C8B-B14F-4D97-AF65-F5344CB8AC3E}">
        <p14:creationId xmlns:p14="http://schemas.microsoft.com/office/powerpoint/2010/main" val="1102221903"/>
      </p:ext>
    </p:extLst>
  </p:cSld>
  <p:clrMapOvr>
    <a:masterClrMapping/>
  </p:clrMapOvr>
  <p:timing>
    <p:tnLst>
      <p:par>
        <p:cTn id="1" dur="indefinite" restart="never" nodeType="tmRoot"/>
      </p:par>
    </p:tnLst>
  </p:timing>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xfrm>
            <a:off x="684213" y="188913"/>
            <a:ext cx="3816350" cy="352425"/>
          </a:xfrm>
          <a:prstGeom prst="rect">
            <a:avLst/>
          </a:prstGeom>
          <a:ln/>
        </p:spPr>
        <p:txBody>
          <a:bodyPr/>
          <a:lstStyle>
            <a:lvl1pPr>
              <a:defRPr/>
            </a:lvl1pPr>
          </a:lstStyle>
          <a:p>
            <a:pPr>
              <a:defRPr/>
            </a:pPr>
            <a:r>
              <a:rPr lang="en-GB"/>
              <a:t>Science Funding Slides </a:t>
            </a:r>
          </a:p>
        </p:txBody>
      </p:sp>
    </p:spTree>
    <p:extLst>
      <p:ext uri="{BB962C8B-B14F-4D97-AF65-F5344CB8AC3E}">
        <p14:creationId xmlns:p14="http://schemas.microsoft.com/office/powerpoint/2010/main" val="1468606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xfrm>
            <a:off x="684213" y="188913"/>
            <a:ext cx="3816350" cy="352425"/>
          </a:xfrm>
          <a:prstGeom prst="rect">
            <a:avLst/>
          </a:prstGeom>
          <a:ln/>
        </p:spPr>
        <p:txBody>
          <a:bodyPr/>
          <a:lstStyle>
            <a:lvl1pPr>
              <a:defRPr/>
            </a:lvl1pPr>
          </a:lstStyle>
          <a:p>
            <a:pPr>
              <a:defRPr/>
            </a:pPr>
            <a:r>
              <a:rPr lang="en-GB"/>
              <a:t>Science Funding Slides </a:t>
            </a:r>
          </a:p>
        </p:txBody>
      </p:sp>
    </p:spTree>
    <p:extLst>
      <p:ext uri="{BB962C8B-B14F-4D97-AF65-F5344CB8AC3E}">
        <p14:creationId xmlns:p14="http://schemas.microsoft.com/office/powerpoint/2010/main" val="39574079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557338"/>
            <a:ext cx="38100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557338"/>
            <a:ext cx="3811588"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0"/>
          </p:nvPr>
        </p:nvSpPr>
        <p:spPr>
          <a:xfrm>
            <a:off x="684213" y="188913"/>
            <a:ext cx="3816350" cy="352425"/>
          </a:xfrm>
          <a:prstGeom prst="rect">
            <a:avLst/>
          </a:prstGeom>
          <a:ln/>
        </p:spPr>
        <p:txBody>
          <a:bodyPr/>
          <a:lstStyle>
            <a:lvl1pPr>
              <a:defRPr/>
            </a:lvl1pPr>
          </a:lstStyle>
          <a:p>
            <a:pPr>
              <a:defRPr/>
            </a:pPr>
            <a:r>
              <a:rPr lang="en-GB"/>
              <a:t>Science Funding Slides </a:t>
            </a:r>
          </a:p>
        </p:txBody>
      </p:sp>
    </p:spTree>
    <p:extLst>
      <p:ext uri="{BB962C8B-B14F-4D97-AF65-F5344CB8AC3E}">
        <p14:creationId xmlns:p14="http://schemas.microsoft.com/office/powerpoint/2010/main" val="22541513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2076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Numbered List">
    <p:spTree>
      <p:nvGrpSpPr>
        <p:cNvPr id="1" name=""/>
        <p:cNvGrpSpPr/>
        <p:nvPr/>
      </p:nvGrpSpPr>
      <p:grpSpPr>
        <a:xfrm>
          <a:off x="0" y="0"/>
          <a:ext cx="0" cy="0"/>
          <a:chOff x="0" y="0"/>
          <a:chExt cx="0" cy="0"/>
        </a:xfrm>
      </p:grpSpPr>
      <p:sp>
        <p:nvSpPr>
          <p:cNvPr id="4" name="Text Placeholder 22"/>
          <p:cNvSpPr>
            <a:spLocks noGrp="1"/>
          </p:cNvSpPr>
          <p:nvPr>
            <p:ph type="body" sz="quarter" idx="12" hasCustomPrompt="1"/>
          </p:nvPr>
        </p:nvSpPr>
        <p:spPr>
          <a:xfrm>
            <a:off x="489259" y="2210291"/>
            <a:ext cx="8152459" cy="4077173"/>
          </a:xfrm>
        </p:spPr>
        <p:txBody>
          <a:bodyPr anchor="t">
            <a:noAutofit/>
          </a:bodyPr>
          <a:lstStyle>
            <a:lvl1pPr marL="396000" indent="-396000">
              <a:spcBef>
                <a:spcPts val="1000"/>
              </a:spcBef>
              <a:buFont typeface="+mj-lt"/>
              <a:buAutoNum type="arabicPeriod"/>
              <a:defRPr sz="2400" baseline="0">
                <a:latin typeface=""/>
              </a:defRPr>
            </a:lvl1pPr>
            <a:lvl2pPr marL="742950" indent="-285750">
              <a:buFont typeface="Arial" panose="020B0604020202020204" pitchFamily="34" charset="0"/>
              <a:buChar char="•"/>
              <a:defRPr sz="2000"/>
            </a:lvl2pPr>
            <a:lvl3pPr>
              <a:defRPr sz="2000"/>
            </a:lvl3pPr>
            <a:lvl4pPr marL="1600200" indent="-228600">
              <a:buFont typeface="Arial" panose="020B0604020202020204" pitchFamily="34" charset="0"/>
              <a:buChar char="•"/>
              <a:defRPr sz="1800"/>
            </a:lvl4pPr>
          </a:lstStyle>
          <a:p>
            <a:pPr lvl="0"/>
            <a:r>
              <a:rPr lang="en-US" dirty="0" smtClean="0"/>
              <a:t>Numbered list</a:t>
            </a:r>
          </a:p>
          <a:p>
            <a:pPr lvl="1"/>
            <a:endParaRPr lang="en-US" dirty="0" smtClean="0"/>
          </a:p>
          <a:p>
            <a:pPr lvl="2"/>
            <a:endParaRPr lang="en-US" sz="2000" dirty="0" smtClean="0"/>
          </a:p>
          <a:p>
            <a:pPr lvl="3"/>
            <a:endParaRPr lang="en-US" dirty="0" smtClean="0"/>
          </a:p>
        </p:txBody>
      </p:sp>
      <p:sp>
        <p:nvSpPr>
          <p:cNvPr id="8" name="Title 8"/>
          <p:cNvSpPr>
            <a:spLocks noGrp="1"/>
          </p:cNvSpPr>
          <p:nvPr>
            <p:ph type="title" hasCustomPrompt="1"/>
          </p:nvPr>
        </p:nvSpPr>
        <p:spPr>
          <a:xfrm>
            <a:off x="489260" y="676647"/>
            <a:ext cx="8165482" cy="1142725"/>
          </a:xfrm>
        </p:spPr>
        <p:txBody>
          <a:bodyPr anchor="ctr">
            <a:normAutofit/>
          </a:bodyPr>
          <a:lstStyle>
            <a:lvl1pPr>
              <a:defRPr sz="6000" baseline="0">
                <a:solidFill>
                  <a:srgbClr val="60BFCE"/>
                </a:solidFill>
              </a:defRPr>
            </a:lvl1pPr>
          </a:lstStyle>
          <a:p>
            <a:r>
              <a:rPr lang="en-GB" dirty="0" smtClean="0"/>
              <a:t>Numbered list title</a:t>
            </a:r>
            <a:endParaRPr lang="en-US" dirty="0"/>
          </a:p>
        </p:txBody>
      </p:sp>
      <p:sp>
        <p:nvSpPr>
          <p:cNvPr id="5" name="Slide Number Placeholder 10"/>
          <p:cNvSpPr>
            <a:spLocks noGrp="1"/>
          </p:cNvSpPr>
          <p:nvPr>
            <p:ph type="sldNum" sz="quarter" idx="4"/>
          </p:nvPr>
        </p:nvSpPr>
        <p:spPr>
          <a:xfrm>
            <a:off x="8654741" y="6401572"/>
            <a:ext cx="488570" cy="363820"/>
          </a:xfrm>
          <a:prstGeom prst="rect">
            <a:avLst/>
          </a:prstGeom>
        </p:spPr>
        <p:txBody>
          <a:bodyPr vert="horz" lIns="91440" tIns="45720" rIns="91440" bIns="45720" rtlCol="0" anchor="ctr"/>
          <a:lstStyle>
            <a:lvl1pPr algn="ctr">
              <a:defRPr sz="1400">
                <a:solidFill>
                  <a:schemeClr val="bg1"/>
                </a:solidFill>
                <a:latin typeface="Helvetica"/>
                <a:cs typeface="Helvetica"/>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3296671710"/>
      </p:ext>
    </p:extLst>
  </p:cSld>
  <p:clrMapOvr>
    <a:masterClrMapping/>
  </p:clrMapOvr>
  <p:timing>
    <p:tnLst>
      <p:par>
        <p:cTn id="1" dur="indefinite" restart="never" nodeType="tmRoot"/>
      </p:par>
    </p:tnLst>
  </p:timing>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Section Intro">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489260" y="648262"/>
            <a:ext cx="8165482" cy="5138124"/>
          </a:xfrm>
          <a:prstGeom prst="rect">
            <a:avLst/>
          </a:prstGeom>
        </p:spPr>
        <p:txBody>
          <a:bodyPr vert="horz" lIns="0" tIns="0" rIns="0" bIns="0" rtlCol="0" anchor="ctr">
            <a:noAutofit/>
          </a:bodyPr>
          <a:lstStyle>
            <a:lvl1pPr algn="ctr">
              <a:defRPr baseline="0">
                <a:solidFill>
                  <a:srgbClr val="60BFCE"/>
                </a:solidFill>
              </a:defRPr>
            </a:lvl1pPr>
          </a:lstStyle>
          <a:p>
            <a:r>
              <a:rPr lang="en-GB" dirty="0" smtClean="0"/>
              <a:t>Use section</a:t>
            </a:r>
            <a:br>
              <a:rPr lang="en-GB" dirty="0" smtClean="0"/>
            </a:br>
            <a:r>
              <a:rPr lang="en-GB" dirty="0" smtClean="0"/>
              <a:t>intros to divide</a:t>
            </a:r>
            <a:br>
              <a:rPr lang="en-GB" dirty="0" smtClean="0"/>
            </a:br>
            <a:r>
              <a:rPr lang="en-GB" dirty="0" smtClean="0"/>
              <a:t>things up</a:t>
            </a:r>
            <a:endParaRPr lang="en-US" dirty="0"/>
          </a:p>
        </p:txBody>
      </p:sp>
      <p:sp>
        <p:nvSpPr>
          <p:cNvPr id="4" name="Slide Number Placeholder 10"/>
          <p:cNvSpPr>
            <a:spLocks noGrp="1"/>
          </p:cNvSpPr>
          <p:nvPr>
            <p:ph type="sldNum" sz="quarter" idx="4"/>
          </p:nvPr>
        </p:nvSpPr>
        <p:spPr>
          <a:xfrm>
            <a:off x="8654741" y="6401572"/>
            <a:ext cx="488570" cy="363820"/>
          </a:xfrm>
          <a:prstGeom prst="rect">
            <a:avLst/>
          </a:prstGeom>
        </p:spPr>
        <p:txBody>
          <a:bodyPr vert="horz" lIns="91440" tIns="45720" rIns="91440" bIns="45720" rtlCol="0" anchor="ctr"/>
          <a:lstStyle>
            <a:lvl1pPr algn="ctr">
              <a:defRPr sz="1400">
                <a:solidFill>
                  <a:schemeClr val="bg1"/>
                </a:solidFill>
                <a:latin typeface="Helvetica"/>
                <a:cs typeface="Helvetica"/>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1489330986"/>
      </p:ext>
    </p:extLst>
  </p:cSld>
  <p:clrMapOvr>
    <a:masterClrMapping/>
  </p:clrMapOvr>
  <p:timing>
    <p:tnLst>
      <p:par>
        <p:cTn id="1" dur="indefinite" restart="never" nodeType="tmRoot"/>
      </p:par>
    </p:tn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Bulleted List">
    <p:spTree>
      <p:nvGrpSpPr>
        <p:cNvPr id="1" name=""/>
        <p:cNvGrpSpPr/>
        <p:nvPr/>
      </p:nvGrpSpPr>
      <p:grpSpPr>
        <a:xfrm>
          <a:off x="0" y="0"/>
          <a:ext cx="0" cy="0"/>
          <a:chOff x="0" y="0"/>
          <a:chExt cx="0" cy="0"/>
        </a:xfrm>
      </p:grpSpPr>
      <p:sp>
        <p:nvSpPr>
          <p:cNvPr id="5" name="Text Placeholder 22"/>
          <p:cNvSpPr>
            <a:spLocks noGrp="1"/>
          </p:cNvSpPr>
          <p:nvPr>
            <p:ph type="body" sz="quarter" idx="12" hasCustomPrompt="1"/>
          </p:nvPr>
        </p:nvSpPr>
        <p:spPr>
          <a:xfrm>
            <a:off x="484919" y="2210291"/>
            <a:ext cx="8156799" cy="4077173"/>
          </a:xfrm>
        </p:spPr>
        <p:txBody>
          <a:bodyPr anchor="t">
            <a:noAutofit/>
          </a:bodyPr>
          <a:lstStyle>
            <a:lvl1pPr marL="360000" indent="-360000">
              <a:spcBef>
                <a:spcPts val="1000"/>
              </a:spcBef>
              <a:spcAft>
                <a:spcPts val="0"/>
              </a:spcAft>
              <a:buFont typeface="Arial"/>
              <a:buChar char="•"/>
              <a:defRPr sz="2400" baseline="0">
                <a:latin typeface=""/>
              </a:defRPr>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stStyle>
          <a:p>
            <a:pPr lvl="0"/>
            <a:r>
              <a:rPr lang="en-US" dirty="0" smtClean="0"/>
              <a:t>Bulleted list</a:t>
            </a:r>
          </a:p>
          <a:p>
            <a:pPr lvl="1"/>
            <a:endParaRPr lang="en-US" dirty="0" smtClean="0"/>
          </a:p>
          <a:p>
            <a:pPr lvl="2"/>
            <a:endParaRPr lang="en-US" sz="2000" dirty="0" smtClean="0"/>
          </a:p>
          <a:p>
            <a:pPr lvl="3"/>
            <a:endParaRPr lang="en-US" dirty="0" smtClean="0"/>
          </a:p>
          <a:p>
            <a:pPr lvl="1"/>
            <a:endParaRPr lang="en-US" dirty="0" smtClean="0"/>
          </a:p>
          <a:p>
            <a:pPr lvl="2"/>
            <a:endParaRPr lang="en-US" sz="2000" dirty="0" smtClean="0"/>
          </a:p>
          <a:p>
            <a:pPr lvl="3"/>
            <a:endParaRPr lang="en-US" dirty="0" smtClean="0"/>
          </a:p>
          <a:p>
            <a:pPr lvl="1"/>
            <a:endParaRPr lang="en-US" dirty="0" smtClean="0"/>
          </a:p>
        </p:txBody>
      </p:sp>
      <p:sp>
        <p:nvSpPr>
          <p:cNvPr id="9" name="Title 8"/>
          <p:cNvSpPr>
            <a:spLocks noGrp="1"/>
          </p:cNvSpPr>
          <p:nvPr>
            <p:ph type="title" hasCustomPrompt="1"/>
          </p:nvPr>
        </p:nvSpPr>
        <p:spPr>
          <a:xfrm>
            <a:off x="489260" y="676647"/>
            <a:ext cx="8165482" cy="1142725"/>
          </a:xfrm>
        </p:spPr>
        <p:txBody>
          <a:bodyPr anchor="ctr">
            <a:normAutofit/>
          </a:bodyPr>
          <a:lstStyle>
            <a:lvl1pPr>
              <a:defRPr sz="6000" baseline="0">
                <a:solidFill>
                  <a:srgbClr val="003170"/>
                </a:solidFill>
              </a:defRPr>
            </a:lvl1pPr>
          </a:lstStyle>
          <a:p>
            <a:r>
              <a:rPr lang="en-GB" dirty="0" smtClean="0"/>
              <a:t>Bulleted list title</a:t>
            </a:r>
            <a:endParaRPr lang="en-US" dirty="0"/>
          </a:p>
        </p:txBody>
      </p:sp>
      <p:sp>
        <p:nvSpPr>
          <p:cNvPr id="6" name="Slide Number Placeholder 10"/>
          <p:cNvSpPr>
            <a:spLocks noGrp="1"/>
          </p:cNvSpPr>
          <p:nvPr>
            <p:ph type="sldNum" sz="quarter" idx="4"/>
          </p:nvPr>
        </p:nvSpPr>
        <p:spPr>
          <a:xfrm>
            <a:off x="8654741" y="6401572"/>
            <a:ext cx="488570" cy="363820"/>
          </a:xfrm>
          <a:prstGeom prst="rect">
            <a:avLst/>
          </a:prstGeom>
        </p:spPr>
        <p:txBody>
          <a:bodyPr vert="horz" lIns="91440" tIns="45720" rIns="91440" bIns="45720" rtlCol="0" anchor="ctr"/>
          <a:lstStyle>
            <a:lvl1pPr algn="ctr">
              <a:defRPr sz="1400">
                <a:solidFill>
                  <a:schemeClr val="bg1"/>
                </a:solidFill>
                <a:latin typeface="Helvetica"/>
                <a:cs typeface="Helvetica"/>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371464093"/>
      </p:ext>
    </p:extLst>
  </p:cSld>
  <p:clrMapOvr>
    <a:masterClrMapping/>
  </p:clrMapOvr>
  <p:timing>
    <p:tnLst>
      <p:par>
        <p:cTn id="1" dur="indefinite" restart="never" nodeType="tmRoot"/>
      </p:par>
    </p:tnLst>
  </p:timing>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Column+bullets">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489260" y="676647"/>
            <a:ext cx="8165482" cy="1142725"/>
          </a:xfrm>
        </p:spPr>
        <p:txBody>
          <a:bodyPr anchor="ctr">
            <a:normAutofit/>
          </a:bodyPr>
          <a:lstStyle>
            <a:lvl1pPr>
              <a:defRPr sz="6000" baseline="0">
                <a:solidFill>
                  <a:srgbClr val="60BFCE"/>
                </a:solidFill>
              </a:defRPr>
            </a:lvl1pPr>
          </a:lstStyle>
          <a:p>
            <a:r>
              <a:rPr lang="en-US" dirty="0" smtClean="0"/>
              <a:t>1 column + bullets title</a:t>
            </a:r>
            <a:endParaRPr lang="en-US" dirty="0"/>
          </a:p>
        </p:txBody>
      </p:sp>
      <p:sp>
        <p:nvSpPr>
          <p:cNvPr id="5" name="Text Placeholder 22"/>
          <p:cNvSpPr>
            <a:spLocks noGrp="1"/>
          </p:cNvSpPr>
          <p:nvPr>
            <p:ph type="body" sz="quarter" idx="12" hasCustomPrompt="1"/>
          </p:nvPr>
        </p:nvSpPr>
        <p:spPr>
          <a:xfrm>
            <a:off x="484919" y="2210291"/>
            <a:ext cx="8156799" cy="488589"/>
          </a:xfrm>
        </p:spPr>
        <p:txBody>
          <a:bodyPr anchor="t">
            <a:normAutofit/>
          </a:bodyPr>
          <a:lstStyle>
            <a:lvl1pPr marL="0" indent="0">
              <a:spcBef>
                <a:spcPts val="1000"/>
              </a:spcBef>
              <a:spcAft>
                <a:spcPts val="0"/>
              </a:spcAft>
              <a:buFont typeface="Arial"/>
              <a:buNone/>
              <a:defRPr sz="3000" b="1" baseline="0">
                <a:latin typeface="Helvetica"/>
                <a:cs typeface="Helvetica"/>
              </a:defRPr>
            </a:lvl1pPr>
          </a:lstStyle>
          <a:p>
            <a:pPr lvl="0"/>
            <a:r>
              <a:rPr lang="en-US" dirty="0" smtClean="0"/>
              <a:t>Subheading if needed (keep to one line)</a:t>
            </a:r>
          </a:p>
        </p:txBody>
      </p:sp>
      <p:sp>
        <p:nvSpPr>
          <p:cNvPr id="9" name="Text Placeholder 8"/>
          <p:cNvSpPr>
            <a:spLocks noGrp="1"/>
          </p:cNvSpPr>
          <p:nvPr>
            <p:ph type="body" sz="quarter" idx="13" hasCustomPrompt="1"/>
          </p:nvPr>
        </p:nvSpPr>
        <p:spPr>
          <a:xfrm>
            <a:off x="489259" y="2910557"/>
            <a:ext cx="3664793" cy="436584"/>
          </a:xfrm>
        </p:spPr>
        <p:txBody>
          <a:bodyPr anchor="ctr">
            <a:noAutofit/>
          </a:bodyPr>
          <a:lstStyle>
            <a:lvl1pPr>
              <a:defRPr sz="1800" b="1" baseline="0">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Heading goes here</a:t>
            </a:r>
          </a:p>
        </p:txBody>
      </p:sp>
      <p:sp>
        <p:nvSpPr>
          <p:cNvPr id="11" name="Text Placeholder 8"/>
          <p:cNvSpPr>
            <a:spLocks noGrp="1"/>
          </p:cNvSpPr>
          <p:nvPr>
            <p:ph type="body" sz="quarter" idx="14" hasCustomPrompt="1"/>
          </p:nvPr>
        </p:nvSpPr>
        <p:spPr>
          <a:xfrm>
            <a:off x="4415115" y="2910557"/>
            <a:ext cx="3677815" cy="436584"/>
          </a:xfrm>
        </p:spPr>
        <p:txBody>
          <a:bodyPr anchor="ctr">
            <a:noAutofit/>
          </a:bodyPr>
          <a:lstStyle>
            <a:lvl1pPr>
              <a:defRPr sz="1800" b="1">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Points to remember:</a:t>
            </a:r>
          </a:p>
        </p:txBody>
      </p:sp>
      <p:sp>
        <p:nvSpPr>
          <p:cNvPr id="12" name="Text Placeholder 8"/>
          <p:cNvSpPr>
            <a:spLocks noGrp="1"/>
          </p:cNvSpPr>
          <p:nvPr>
            <p:ph type="body" sz="quarter" idx="15" hasCustomPrompt="1"/>
          </p:nvPr>
        </p:nvSpPr>
        <p:spPr>
          <a:xfrm>
            <a:off x="489259" y="3512514"/>
            <a:ext cx="3664793" cy="2774951"/>
          </a:xfrm>
        </p:spPr>
        <p:txBody>
          <a:bodyPr anchor="t">
            <a:noAutofit/>
          </a:bodyPr>
          <a:lstStyle>
            <a:lvl1pPr>
              <a:spcBef>
                <a:spcPts val="1000"/>
              </a:spcBef>
              <a:defRPr sz="1800">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Body text here</a:t>
            </a:r>
          </a:p>
        </p:txBody>
      </p:sp>
      <p:sp>
        <p:nvSpPr>
          <p:cNvPr id="13" name="Text Placeholder 8"/>
          <p:cNvSpPr>
            <a:spLocks noGrp="1"/>
          </p:cNvSpPr>
          <p:nvPr>
            <p:ph type="body" sz="quarter" idx="16" hasCustomPrompt="1"/>
          </p:nvPr>
        </p:nvSpPr>
        <p:spPr>
          <a:xfrm>
            <a:off x="4415115" y="3512514"/>
            <a:ext cx="3677814" cy="2774951"/>
          </a:xfrm>
        </p:spPr>
        <p:txBody>
          <a:bodyPr anchor="t">
            <a:noAutofit/>
          </a:bodyPr>
          <a:lstStyle>
            <a:lvl1pPr marL="285750" indent="-285750">
              <a:spcBef>
                <a:spcPts val="1000"/>
              </a:spcBef>
              <a:buFont typeface="Arial"/>
              <a:buChar char="•"/>
              <a:defRPr sz="1800" baseline="0">
                <a:latin typeface="Helvetica"/>
                <a:cs typeface="Helvetica"/>
              </a:defRPr>
            </a:lvl1pPr>
            <a:lvl2pPr marL="742950" indent="-285750">
              <a:buFont typeface="Arial" panose="020B0604020202020204" pitchFamily="34" charset="0"/>
              <a:buChar char="•"/>
              <a:defRPr sz="1600">
                <a:latin typeface="Helvetica"/>
                <a:cs typeface="Helvetica"/>
              </a:defRPr>
            </a:lvl2pPr>
            <a:lvl3pPr>
              <a:defRPr sz="1600">
                <a:latin typeface="Helvetica"/>
                <a:cs typeface="Helvetica"/>
              </a:defRPr>
            </a:lvl3pPr>
            <a:lvl4pPr marL="1600200" indent="-228600">
              <a:buFont typeface="Arial" panose="020B0604020202020204" pitchFamily="34" charset="0"/>
              <a:buChar char="•"/>
              <a:defRPr sz="1400">
                <a:latin typeface="Helvetica"/>
                <a:cs typeface="Helvetica"/>
              </a:defRPr>
            </a:lvl4pPr>
            <a:lvl5pPr>
              <a:defRPr sz="1400">
                <a:latin typeface="Helvetica"/>
                <a:cs typeface="Helvetica"/>
              </a:defRPr>
            </a:lvl5pPr>
          </a:lstStyle>
          <a:p>
            <a:pPr lvl="0"/>
            <a:r>
              <a:rPr lang="en-GB" dirty="0" smtClean="0"/>
              <a:t>Points to remember bullets here</a:t>
            </a:r>
          </a:p>
          <a:p>
            <a:pPr lvl="1"/>
            <a:endParaRPr lang="en-GB" dirty="0" smtClean="0"/>
          </a:p>
          <a:p>
            <a:pPr lvl="2"/>
            <a:endParaRPr lang="en-GB" dirty="0" smtClean="0"/>
          </a:p>
          <a:p>
            <a:pPr lvl="3"/>
            <a:endParaRPr lang="en-GB" dirty="0" smtClean="0"/>
          </a:p>
        </p:txBody>
      </p:sp>
      <p:sp>
        <p:nvSpPr>
          <p:cNvPr id="10" name="Slide Number Placeholder 10"/>
          <p:cNvSpPr>
            <a:spLocks noGrp="1"/>
          </p:cNvSpPr>
          <p:nvPr>
            <p:ph type="sldNum" sz="quarter" idx="4"/>
          </p:nvPr>
        </p:nvSpPr>
        <p:spPr>
          <a:xfrm>
            <a:off x="8654741" y="6401572"/>
            <a:ext cx="488570" cy="363820"/>
          </a:xfrm>
          <a:prstGeom prst="rect">
            <a:avLst/>
          </a:prstGeom>
        </p:spPr>
        <p:txBody>
          <a:bodyPr vert="horz" lIns="91440" tIns="45720" rIns="91440" bIns="45720" rtlCol="0" anchor="ctr"/>
          <a:lstStyle>
            <a:lvl1pPr algn="ctr">
              <a:defRPr sz="1400">
                <a:solidFill>
                  <a:schemeClr val="bg1"/>
                </a:solidFill>
                <a:latin typeface="Helvetica"/>
                <a:cs typeface="Helvetica"/>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2806405732"/>
      </p:ext>
    </p:extLst>
  </p:cSld>
  <p:clrMapOvr>
    <a:masterClrMapping/>
  </p:clrMapOvr>
  <p:timing>
    <p:tnLst>
      <p:par>
        <p:cTn id="1" dur="indefinite" restart="never" nodeType="tmRoot"/>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7_2 columns">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484919" y="676647"/>
            <a:ext cx="8169823" cy="1142725"/>
          </a:xfrm>
        </p:spPr>
        <p:txBody>
          <a:bodyPr anchor="ctr">
            <a:normAutofit/>
          </a:bodyPr>
          <a:lstStyle>
            <a:lvl1pPr>
              <a:defRPr sz="6000" baseline="0">
                <a:solidFill>
                  <a:srgbClr val="60BFCE"/>
                </a:solidFill>
              </a:defRPr>
            </a:lvl1pPr>
          </a:lstStyle>
          <a:p>
            <a:r>
              <a:rPr lang="en-US" dirty="0" smtClean="0"/>
              <a:t>2 columns title</a:t>
            </a:r>
            <a:endParaRPr lang="en-US" dirty="0"/>
          </a:p>
        </p:txBody>
      </p:sp>
      <p:sp>
        <p:nvSpPr>
          <p:cNvPr id="5" name="Text Placeholder 22"/>
          <p:cNvSpPr>
            <a:spLocks noGrp="1"/>
          </p:cNvSpPr>
          <p:nvPr>
            <p:ph type="body" sz="quarter" idx="12" hasCustomPrompt="1"/>
          </p:nvPr>
        </p:nvSpPr>
        <p:spPr>
          <a:xfrm>
            <a:off x="484919" y="2210291"/>
            <a:ext cx="8156799" cy="488589"/>
          </a:xfrm>
        </p:spPr>
        <p:txBody>
          <a:bodyPr anchor="t">
            <a:normAutofit/>
          </a:bodyPr>
          <a:lstStyle>
            <a:lvl1pPr marL="0" indent="0">
              <a:spcBef>
                <a:spcPts val="1000"/>
              </a:spcBef>
              <a:spcAft>
                <a:spcPts val="0"/>
              </a:spcAft>
              <a:buFont typeface="Arial"/>
              <a:buNone/>
              <a:defRPr sz="3000" b="1" baseline="0">
                <a:latin typeface="Helvetica"/>
                <a:cs typeface="Helvetica"/>
              </a:defRPr>
            </a:lvl1pPr>
          </a:lstStyle>
          <a:p>
            <a:pPr lvl="0"/>
            <a:r>
              <a:rPr lang="en-US" dirty="0" smtClean="0"/>
              <a:t>Subheading if needed (keep to one line)</a:t>
            </a:r>
          </a:p>
        </p:txBody>
      </p:sp>
      <p:sp>
        <p:nvSpPr>
          <p:cNvPr id="9" name="Text Placeholder 8"/>
          <p:cNvSpPr>
            <a:spLocks noGrp="1"/>
          </p:cNvSpPr>
          <p:nvPr>
            <p:ph type="body" sz="quarter" idx="13" hasCustomPrompt="1"/>
          </p:nvPr>
        </p:nvSpPr>
        <p:spPr>
          <a:xfrm>
            <a:off x="484919" y="2910557"/>
            <a:ext cx="3669133" cy="436584"/>
          </a:xfrm>
        </p:spPr>
        <p:txBody>
          <a:bodyPr anchor="ctr">
            <a:noAutofit/>
          </a:bodyPr>
          <a:lstStyle>
            <a:lvl1pPr>
              <a:defRPr sz="1800" b="1">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Heading goes here</a:t>
            </a:r>
          </a:p>
        </p:txBody>
      </p:sp>
      <p:sp>
        <p:nvSpPr>
          <p:cNvPr id="11" name="Text Placeholder 8"/>
          <p:cNvSpPr>
            <a:spLocks noGrp="1"/>
          </p:cNvSpPr>
          <p:nvPr>
            <p:ph type="body" sz="quarter" idx="14" hasCustomPrompt="1"/>
          </p:nvPr>
        </p:nvSpPr>
        <p:spPr>
          <a:xfrm>
            <a:off x="4415115" y="2910557"/>
            <a:ext cx="3677815" cy="436584"/>
          </a:xfrm>
        </p:spPr>
        <p:txBody>
          <a:bodyPr anchor="ctr">
            <a:noAutofit/>
          </a:bodyPr>
          <a:lstStyle>
            <a:lvl1pPr>
              <a:defRPr sz="1800" b="1">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Points to remember:</a:t>
            </a:r>
          </a:p>
        </p:txBody>
      </p:sp>
      <p:sp>
        <p:nvSpPr>
          <p:cNvPr id="12" name="Text Placeholder 8"/>
          <p:cNvSpPr>
            <a:spLocks noGrp="1"/>
          </p:cNvSpPr>
          <p:nvPr>
            <p:ph type="body" sz="quarter" idx="15" hasCustomPrompt="1"/>
          </p:nvPr>
        </p:nvSpPr>
        <p:spPr>
          <a:xfrm>
            <a:off x="484919" y="3512513"/>
            <a:ext cx="3669133" cy="2774952"/>
          </a:xfrm>
        </p:spPr>
        <p:txBody>
          <a:bodyPr anchor="t">
            <a:noAutofit/>
          </a:bodyPr>
          <a:lstStyle>
            <a:lvl1pPr>
              <a:spcBef>
                <a:spcPts val="1000"/>
              </a:spcBef>
              <a:defRPr sz="1800">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Body text here</a:t>
            </a:r>
          </a:p>
        </p:txBody>
      </p:sp>
      <p:sp>
        <p:nvSpPr>
          <p:cNvPr id="13" name="Text Placeholder 8"/>
          <p:cNvSpPr>
            <a:spLocks noGrp="1"/>
          </p:cNvSpPr>
          <p:nvPr>
            <p:ph type="body" sz="quarter" idx="16" hasCustomPrompt="1"/>
          </p:nvPr>
        </p:nvSpPr>
        <p:spPr>
          <a:xfrm>
            <a:off x="4415115" y="3512513"/>
            <a:ext cx="3677814" cy="2774952"/>
          </a:xfrm>
        </p:spPr>
        <p:txBody>
          <a:bodyPr anchor="t">
            <a:noAutofit/>
          </a:bodyPr>
          <a:lstStyle>
            <a:lvl1pPr>
              <a:spcBef>
                <a:spcPts val="1000"/>
              </a:spcBef>
              <a:defRPr sz="1800">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Points to remember text here</a:t>
            </a:r>
          </a:p>
        </p:txBody>
      </p:sp>
      <p:pic>
        <p:nvPicPr>
          <p:cNvPr id="10" name="Picture 9"/>
          <p:cNvPicPr>
            <a:picLocks noChangeAspect="1"/>
          </p:cNvPicPr>
          <p:nvPr/>
        </p:nvPicPr>
        <p:blipFill>
          <a:blip r:embed="rId2"/>
          <a:stretch>
            <a:fillRect/>
          </a:stretch>
        </p:blipFill>
        <p:spPr>
          <a:xfrm>
            <a:off x="8267799" y="6373459"/>
            <a:ext cx="386943" cy="515962"/>
          </a:xfrm>
          <a:prstGeom prst="rect">
            <a:avLst/>
          </a:prstGeom>
        </p:spPr>
      </p:pic>
      <p:sp>
        <p:nvSpPr>
          <p:cNvPr id="15" name="Slide Number Placeholder 10"/>
          <p:cNvSpPr>
            <a:spLocks noGrp="1"/>
          </p:cNvSpPr>
          <p:nvPr>
            <p:ph type="sldNum" sz="quarter" idx="4"/>
          </p:nvPr>
        </p:nvSpPr>
        <p:spPr>
          <a:xfrm>
            <a:off x="8654741" y="6401572"/>
            <a:ext cx="488570" cy="363820"/>
          </a:xfrm>
          <a:prstGeom prst="rect">
            <a:avLst/>
          </a:prstGeom>
        </p:spPr>
        <p:txBody>
          <a:bodyPr vert="horz" lIns="91440" tIns="45720" rIns="91440" bIns="45720" rtlCol="0" anchor="ctr"/>
          <a:lstStyle>
            <a:lvl1pPr algn="ctr">
              <a:defRPr sz="1400">
                <a:solidFill>
                  <a:schemeClr val="bg1"/>
                </a:solidFill>
                <a:latin typeface="Helvetica"/>
                <a:cs typeface="Helvetica"/>
              </a:defRPr>
            </a:lvl1pPr>
          </a:lstStyle>
          <a:p>
            <a:fld id="{80F3F43C-809F-4D44-AA8F-32A582938151}" type="slidenum">
              <a:rPr lang="en-US" smtClean="0"/>
              <a:pPr/>
              <a:t>‹#›</a:t>
            </a:fld>
            <a:endParaRPr lang="en-US" dirty="0"/>
          </a:p>
        </p:txBody>
      </p:sp>
      <p:pic>
        <p:nvPicPr>
          <p:cNvPr id="14" name="Picture 13"/>
          <p:cNvPicPr>
            <a:picLocks noChangeAspect="1"/>
          </p:cNvPicPr>
          <p:nvPr/>
        </p:nvPicPr>
        <p:blipFill>
          <a:blip r:embed="rId2"/>
          <a:stretch>
            <a:fillRect/>
          </a:stretch>
        </p:blipFill>
        <p:spPr>
          <a:xfrm>
            <a:off x="8267799" y="6373459"/>
            <a:ext cx="386943" cy="515962"/>
          </a:xfrm>
          <a:prstGeom prst="rect">
            <a:avLst/>
          </a:prstGeom>
        </p:spPr>
      </p:pic>
      <p:pic>
        <p:nvPicPr>
          <p:cNvPr id="16" name="Picture 15"/>
          <p:cNvPicPr>
            <a:picLocks noChangeAspect="1"/>
          </p:cNvPicPr>
          <p:nvPr/>
        </p:nvPicPr>
        <p:blipFill>
          <a:blip r:embed="rId2"/>
          <a:stretch>
            <a:fillRect/>
          </a:stretch>
        </p:blipFill>
        <p:spPr>
          <a:xfrm>
            <a:off x="8267799" y="6373459"/>
            <a:ext cx="386943" cy="515962"/>
          </a:xfrm>
          <a:prstGeom prst="rect">
            <a:avLst/>
          </a:prstGeom>
        </p:spPr>
      </p:pic>
    </p:spTree>
    <p:extLst>
      <p:ext uri="{BB962C8B-B14F-4D97-AF65-F5344CB8AC3E}">
        <p14:creationId xmlns:p14="http://schemas.microsoft.com/office/powerpoint/2010/main" val="2192984474"/>
      </p:ext>
    </p:extLst>
  </p:cSld>
  <p:clrMapOvr>
    <a:masterClrMapping/>
  </p:clrMapOvr>
  <p:timing>
    <p:tnLst>
      <p:par>
        <p:cTn id="1" dur="indefinite" restart="never" nodeType="tmRoot"/>
      </p:par>
    </p:tn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8_3 columns">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489260" y="676647"/>
            <a:ext cx="8165482" cy="1142725"/>
          </a:xfrm>
        </p:spPr>
        <p:txBody>
          <a:bodyPr anchor="ctr">
            <a:normAutofit/>
          </a:bodyPr>
          <a:lstStyle>
            <a:lvl1pPr>
              <a:defRPr sz="6000" baseline="0">
                <a:solidFill>
                  <a:srgbClr val="60BFCE"/>
                </a:solidFill>
              </a:defRPr>
            </a:lvl1pPr>
          </a:lstStyle>
          <a:p>
            <a:r>
              <a:rPr lang="en-US" dirty="0" smtClean="0"/>
              <a:t>3 column title</a:t>
            </a:r>
            <a:endParaRPr lang="en-US" dirty="0"/>
          </a:p>
        </p:txBody>
      </p:sp>
      <p:sp>
        <p:nvSpPr>
          <p:cNvPr id="5" name="Text Placeholder 22"/>
          <p:cNvSpPr>
            <a:spLocks noGrp="1"/>
          </p:cNvSpPr>
          <p:nvPr>
            <p:ph type="body" sz="quarter" idx="12" hasCustomPrompt="1"/>
          </p:nvPr>
        </p:nvSpPr>
        <p:spPr>
          <a:xfrm>
            <a:off x="489259" y="2210291"/>
            <a:ext cx="8165483" cy="488589"/>
          </a:xfrm>
        </p:spPr>
        <p:txBody>
          <a:bodyPr anchor="t">
            <a:normAutofit/>
          </a:bodyPr>
          <a:lstStyle>
            <a:lvl1pPr marL="0" indent="0">
              <a:spcBef>
                <a:spcPts val="1000"/>
              </a:spcBef>
              <a:spcAft>
                <a:spcPts val="0"/>
              </a:spcAft>
              <a:buFont typeface="Arial"/>
              <a:buNone/>
              <a:defRPr sz="3000" b="1" baseline="0">
                <a:latin typeface="Helvetica"/>
                <a:cs typeface="Helvetica"/>
              </a:defRPr>
            </a:lvl1pPr>
          </a:lstStyle>
          <a:p>
            <a:pPr lvl="0"/>
            <a:r>
              <a:rPr lang="en-US" dirty="0" smtClean="0"/>
              <a:t>Subheading if needed (keep to one line</a:t>
            </a:r>
          </a:p>
        </p:txBody>
      </p:sp>
      <p:sp>
        <p:nvSpPr>
          <p:cNvPr id="9" name="Text Placeholder 8"/>
          <p:cNvSpPr>
            <a:spLocks noGrp="1"/>
          </p:cNvSpPr>
          <p:nvPr>
            <p:ph type="body" sz="quarter" idx="13" hasCustomPrompt="1"/>
          </p:nvPr>
        </p:nvSpPr>
        <p:spPr>
          <a:xfrm>
            <a:off x="489259" y="2910557"/>
            <a:ext cx="2539933" cy="436584"/>
          </a:xfrm>
        </p:spPr>
        <p:txBody>
          <a:bodyPr anchor="ctr">
            <a:noAutofit/>
          </a:bodyPr>
          <a:lstStyle>
            <a:lvl1pPr>
              <a:defRPr sz="1800" b="1">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Heading goes here</a:t>
            </a:r>
          </a:p>
        </p:txBody>
      </p:sp>
      <p:sp>
        <p:nvSpPr>
          <p:cNvPr id="12" name="Text Placeholder 8"/>
          <p:cNvSpPr>
            <a:spLocks noGrp="1"/>
          </p:cNvSpPr>
          <p:nvPr>
            <p:ph type="body" sz="quarter" idx="15" hasCustomPrompt="1"/>
          </p:nvPr>
        </p:nvSpPr>
        <p:spPr>
          <a:xfrm>
            <a:off x="489259" y="3512514"/>
            <a:ext cx="2539933" cy="2774951"/>
          </a:xfrm>
        </p:spPr>
        <p:txBody>
          <a:bodyPr anchor="t">
            <a:noAutofit/>
          </a:bodyPr>
          <a:lstStyle>
            <a:lvl1pPr>
              <a:spcBef>
                <a:spcPts val="1000"/>
              </a:spcBef>
              <a:defRPr sz="1800" baseline="0">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Body text here</a:t>
            </a:r>
          </a:p>
        </p:txBody>
      </p:sp>
      <p:sp>
        <p:nvSpPr>
          <p:cNvPr id="22" name="Text Placeholder 8"/>
          <p:cNvSpPr>
            <a:spLocks noGrp="1"/>
          </p:cNvSpPr>
          <p:nvPr>
            <p:ph type="body" sz="quarter" idx="16" hasCustomPrompt="1"/>
          </p:nvPr>
        </p:nvSpPr>
        <p:spPr>
          <a:xfrm>
            <a:off x="3280743" y="2910557"/>
            <a:ext cx="2552955" cy="436584"/>
          </a:xfrm>
        </p:spPr>
        <p:txBody>
          <a:bodyPr anchor="ctr">
            <a:noAutofit/>
          </a:bodyPr>
          <a:lstStyle>
            <a:lvl1pPr>
              <a:defRPr sz="1800" b="1">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Heading goes here</a:t>
            </a:r>
          </a:p>
        </p:txBody>
      </p:sp>
      <p:sp>
        <p:nvSpPr>
          <p:cNvPr id="23" name="Text Placeholder 8"/>
          <p:cNvSpPr>
            <a:spLocks noGrp="1"/>
          </p:cNvSpPr>
          <p:nvPr>
            <p:ph type="body" sz="quarter" idx="17" hasCustomPrompt="1"/>
          </p:nvPr>
        </p:nvSpPr>
        <p:spPr>
          <a:xfrm>
            <a:off x="3280744" y="3512514"/>
            <a:ext cx="2552954" cy="2774951"/>
          </a:xfrm>
        </p:spPr>
        <p:txBody>
          <a:bodyPr anchor="t">
            <a:noAutofit/>
          </a:bodyPr>
          <a:lstStyle>
            <a:lvl1pPr>
              <a:spcBef>
                <a:spcPts val="1000"/>
              </a:spcBef>
              <a:defRPr sz="1800" baseline="0">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Body text here</a:t>
            </a:r>
          </a:p>
        </p:txBody>
      </p:sp>
      <p:sp>
        <p:nvSpPr>
          <p:cNvPr id="24" name="Text Placeholder 8"/>
          <p:cNvSpPr>
            <a:spLocks noGrp="1"/>
          </p:cNvSpPr>
          <p:nvPr>
            <p:ph type="body" sz="quarter" idx="18" hasCustomPrompt="1"/>
          </p:nvPr>
        </p:nvSpPr>
        <p:spPr>
          <a:xfrm>
            <a:off x="6088763" y="2910557"/>
            <a:ext cx="2561637" cy="436584"/>
          </a:xfrm>
        </p:spPr>
        <p:txBody>
          <a:bodyPr anchor="ctr">
            <a:noAutofit/>
          </a:bodyPr>
          <a:lstStyle>
            <a:lvl1pPr>
              <a:defRPr sz="1800" b="1">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Heading goes here</a:t>
            </a:r>
          </a:p>
        </p:txBody>
      </p:sp>
      <p:sp>
        <p:nvSpPr>
          <p:cNvPr id="25" name="Text Placeholder 8"/>
          <p:cNvSpPr>
            <a:spLocks noGrp="1"/>
          </p:cNvSpPr>
          <p:nvPr>
            <p:ph type="body" sz="quarter" idx="19" hasCustomPrompt="1"/>
          </p:nvPr>
        </p:nvSpPr>
        <p:spPr>
          <a:xfrm>
            <a:off x="6088764" y="3512514"/>
            <a:ext cx="2565977" cy="2774951"/>
          </a:xfrm>
        </p:spPr>
        <p:txBody>
          <a:bodyPr anchor="t">
            <a:noAutofit/>
          </a:bodyPr>
          <a:lstStyle>
            <a:lvl1pPr>
              <a:spcBef>
                <a:spcPts val="1000"/>
              </a:spcBef>
              <a:defRPr sz="1800" baseline="0">
                <a:latin typeface="Helvetica"/>
                <a:cs typeface="Helvetica"/>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smtClean="0"/>
              <a:t>18pt Body text here</a:t>
            </a:r>
          </a:p>
        </p:txBody>
      </p:sp>
      <p:sp>
        <p:nvSpPr>
          <p:cNvPr id="11" name="Slide Number Placeholder 10"/>
          <p:cNvSpPr>
            <a:spLocks noGrp="1"/>
          </p:cNvSpPr>
          <p:nvPr>
            <p:ph type="sldNum" sz="quarter" idx="4"/>
          </p:nvPr>
        </p:nvSpPr>
        <p:spPr>
          <a:xfrm>
            <a:off x="8654741" y="6401572"/>
            <a:ext cx="488570" cy="363820"/>
          </a:xfrm>
          <a:prstGeom prst="rect">
            <a:avLst/>
          </a:prstGeom>
        </p:spPr>
        <p:txBody>
          <a:bodyPr vert="horz" lIns="91440" tIns="45720" rIns="91440" bIns="45720" rtlCol="0" anchor="ctr"/>
          <a:lstStyle>
            <a:lvl1pPr algn="ctr">
              <a:defRPr sz="1400">
                <a:solidFill>
                  <a:schemeClr val="bg1"/>
                </a:solidFill>
                <a:latin typeface="Helvetica"/>
                <a:cs typeface="Helvetica"/>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4164864753"/>
      </p:ext>
    </p:extLst>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Title Placeholder 9"/>
          <p:cNvSpPr>
            <a:spLocks noGrp="1"/>
          </p:cNvSpPr>
          <p:nvPr>
            <p:ph type="title"/>
          </p:nvPr>
        </p:nvSpPr>
        <p:spPr>
          <a:xfrm>
            <a:off x="489260" y="1814274"/>
            <a:ext cx="8165482" cy="1142725"/>
          </a:xfrm>
          <a:prstGeom prst="rect">
            <a:avLst/>
          </a:prstGeom>
        </p:spPr>
        <p:txBody>
          <a:bodyPr vert="horz" lIns="0" tIns="0" rIns="0" bIns="0" rtlCol="0" anchor="b">
            <a:noAutofit/>
          </a:bodyPr>
          <a:lstStyle/>
          <a:p>
            <a:r>
              <a:rPr lang="en-GB" dirty="0" smtClean="0"/>
              <a:t>Short, active title</a:t>
            </a:r>
            <a:endParaRPr lang="en-US" dirty="0"/>
          </a:p>
        </p:txBody>
      </p:sp>
      <p:sp>
        <p:nvSpPr>
          <p:cNvPr id="13" name="Text Placeholder 12"/>
          <p:cNvSpPr>
            <a:spLocks noGrp="1"/>
          </p:cNvSpPr>
          <p:nvPr>
            <p:ph type="body" idx="1"/>
          </p:nvPr>
        </p:nvSpPr>
        <p:spPr>
          <a:xfrm>
            <a:off x="489260" y="2956999"/>
            <a:ext cx="8165481" cy="710964"/>
          </a:xfrm>
          <a:prstGeom prst="rect">
            <a:avLst/>
          </a:prstGeom>
        </p:spPr>
        <p:txBody>
          <a:bodyPr vert="horz" lIns="0" tIns="0" rIns="0" bIns="0" rtlCol="0" anchor="b">
            <a:normAutofit/>
          </a:bodyPr>
          <a:lstStyle/>
          <a:p>
            <a:pPr lvl="0"/>
            <a:r>
              <a:rPr lang="en-GB" dirty="0" smtClean="0"/>
              <a:t>Slightly more detailed subtitle</a:t>
            </a:r>
            <a:endParaRPr lang="en-US" dirty="0"/>
          </a:p>
        </p:txBody>
      </p:sp>
      <p:sp>
        <p:nvSpPr>
          <p:cNvPr id="38" name="Slide Number Placeholder 10"/>
          <p:cNvSpPr>
            <a:spLocks noGrp="1"/>
          </p:cNvSpPr>
          <p:nvPr>
            <p:ph type="sldNum" sz="quarter" idx="4"/>
          </p:nvPr>
        </p:nvSpPr>
        <p:spPr>
          <a:xfrm>
            <a:off x="8654741" y="6401572"/>
            <a:ext cx="488570" cy="363820"/>
          </a:xfrm>
          <a:prstGeom prst="rect">
            <a:avLst/>
          </a:prstGeom>
        </p:spPr>
        <p:txBody>
          <a:bodyPr vert="horz" lIns="91440" tIns="45720" rIns="91440" bIns="45720" rtlCol="0" anchor="ctr"/>
          <a:lstStyle>
            <a:lvl1pPr algn="ctr">
              <a:defRPr sz="1400">
                <a:solidFill>
                  <a:schemeClr val="bg1"/>
                </a:solidFill>
                <a:latin typeface="Helvetica"/>
                <a:cs typeface="Helvetica"/>
              </a:defRPr>
            </a:lvl1pPr>
          </a:lstStyle>
          <a:p>
            <a:fld id="{80F3F43C-809F-4D44-AA8F-32A582938151}" type="slidenum">
              <a:rPr lang="en-US" smtClean="0"/>
              <a:pPr/>
              <a:t>‹#›</a:t>
            </a:fld>
            <a:endParaRPr lang="en-US" dirty="0"/>
          </a:p>
        </p:txBody>
      </p:sp>
      <p:pic>
        <p:nvPicPr>
          <p:cNvPr id="40" name="Picture 39"/>
          <p:cNvPicPr>
            <a:picLocks noChangeAspect="1"/>
          </p:cNvPicPr>
          <p:nvPr/>
        </p:nvPicPr>
        <p:blipFill>
          <a:blip r:embed="rId41"/>
          <a:stretch>
            <a:fillRect/>
          </a:stretch>
        </p:blipFill>
        <p:spPr>
          <a:xfrm>
            <a:off x="8267799" y="6360229"/>
            <a:ext cx="386943" cy="515962"/>
          </a:xfrm>
          <a:prstGeom prst="rect">
            <a:avLst/>
          </a:prstGeom>
        </p:spPr>
      </p:pic>
      <p:pic>
        <p:nvPicPr>
          <p:cNvPr id="6" name="Picture 5"/>
          <p:cNvPicPr>
            <a:picLocks noChangeAspect="1"/>
          </p:cNvPicPr>
          <p:nvPr/>
        </p:nvPicPr>
        <p:blipFill>
          <a:blip r:embed="rId41"/>
          <a:stretch>
            <a:fillRect/>
          </a:stretch>
        </p:blipFill>
        <p:spPr>
          <a:xfrm>
            <a:off x="8267799" y="6360229"/>
            <a:ext cx="386943" cy="515962"/>
          </a:xfrm>
          <a:prstGeom prst="rect">
            <a:avLst/>
          </a:prstGeom>
        </p:spPr>
      </p:pic>
      <p:pic>
        <p:nvPicPr>
          <p:cNvPr id="7" name="Picture 6"/>
          <p:cNvPicPr>
            <a:picLocks noChangeAspect="1"/>
          </p:cNvPicPr>
          <p:nvPr/>
        </p:nvPicPr>
        <p:blipFill>
          <a:blip r:embed="rId41"/>
          <a:stretch>
            <a:fillRect/>
          </a:stretch>
        </p:blipFill>
        <p:spPr>
          <a:xfrm>
            <a:off x="8267799" y="6360229"/>
            <a:ext cx="386943" cy="515962"/>
          </a:xfrm>
          <a:prstGeom prst="rect">
            <a:avLst/>
          </a:prstGeom>
        </p:spPr>
      </p:pic>
    </p:spTree>
    <p:extLst>
      <p:ext uri="{BB962C8B-B14F-4D97-AF65-F5344CB8AC3E}">
        <p14:creationId xmlns:p14="http://schemas.microsoft.com/office/powerpoint/2010/main" val="269610720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6" r:id="rId31"/>
    <p:sldLayoutId id="2147483717" r:id="rId32"/>
    <p:sldLayoutId id="2147483718" r:id="rId33"/>
    <p:sldLayoutId id="2147483719" r:id="rId34"/>
    <p:sldLayoutId id="2147483720" r:id="rId35"/>
    <p:sldLayoutId id="2147483721" r:id="rId36"/>
    <p:sldLayoutId id="2147483723" r:id="rId37"/>
    <p:sldLayoutId id="2147483724" r:id="rId38"/>
    <p:sldLayoutId id="2147483727" r:id="rId39"/>
  </p:sldLayoutIdLst>
  <p:timing>
    <p:tnLst>
      <p:par>
        <p:cTn id="1" dur="indefinite" restart="never" nodeType="tmRoot"/>
      </p:par>
    </p:tnLst>
  </p:timing>
  <p:hf hdr="0" dt="0"/>
  <p:txStyles>
    <p:titleStyle>
      <a:lvl1pPr algn="l" defTabSz="457200" rtl="0" eaLnBrk="1" latinLnBrk="0" hangingPunct="1">
        <a:spcBef>
          <a:spcPct val="0"/>
        </a:spcBef>
        <a:buNone/>
        <a:defRPr lang="en-GB" sz="6200" kern="1200" baseline="0" dirty="0" smtClean="0">
          <a:solidFill>
            <a:schemeClr val="bg1"/>
          </a:solidFill>
          <a:latin typeface="+mj-lt"/>
          <a:ea typeface="+mj-ea"/>
          <a:cs typeface="Wellcome Bold"/>
        </a:defRPr>
      </a:lvl1pPr>
    </p:titleStyle>
    <p:bodyStyle>
      <a:lvl1pPr marL="0" indent="0" algn="l" defTabSz="457200" rtl="0" eaLnBrk="1" latinLnBrk="0" hangingPunct="1">
        <a:spcBef>
          <a:spcPct val="20000"/>
        </a:spcBef>
        <a:buFont typeface="Arial"/>
        <a:buNone/>
        <a:defRPr sz="3200" kern="1200" baseline="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desilva@wellcome.ac.uk" TargetMode="External"/><Relationship Id="rId2" Type="http://schemas.openxmlformats.org/officeDocument/2006/relationships/notesSlide" Target="../notesSlides/notesSlide1.xml"/><Relationship Id="rId1" Type="http://schemas.openxmlformats.org/officeDocument/2006/relationships/slideLayout" Target="../slideLayouts/slideLayout36.xml"/><Relationship Id="rId5" Type="http://schemas.openxmlformats.org/officeDocument/2006/relationships/image" Target="../media/image3.png"/><Relationship Id="rId4" Type="http://schemas.openxmlformats.org/officeDocument/2006/relationships/hyperlink" Target="mailto:a.weekes@wellcome.ac.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6.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6.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6.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6.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7.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7.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8.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6.xml"/><Relationship Id="rId5" Type="http://schemas.openxmlformats.org/officeDocument/2006/relationships/image" Target="../media/image8.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6.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idx="4294967295"/>
          </p:nvPr>
        </p:nvSpPr>
        <p:spPr>
          <a:xfrm>
            <a:off x="323528" y="836712"/>
            <a:ext cx="6912768" cy="2808312"/>
          </a:xfrm>
        </p:spPr>
        <p:txBody>
          <a:bodyPr anchor="t"/>
          <a:lstStyle/>
          <a:p>
            <a:pPr eaLnBrk="1" hangingPunct="1"/>
            <a:r>
              <a:rPr lang="en-GB" sz="6000" b="1" dirty="0" smtClean="0">
                <a:solidFill>
                  <a:srgbClr val="FFFFFF"/>
                </a:solidFill>
              </a:rPr>
              <a:t>Funding at </a:t>
            </a:r>
            <a:r>
              <a:rPr lang="en-GB" sz="6000" b="1" dirty="0">
                <a:solidFill>
                  <a:srgbClr val="FFFFFF"/>
                </a:solidFill>
              </a:rPr>
              <a:t>the </a:t>
            </a:r>
            <a:br>
              <a:rPr lang="en-GB" sz="6000" b="1" dirty="0">
                <a:solidFill>
                  <a:srgbClr val="FFFFFF"/>
                </a:solidFill>
              </a:rPr>
            </a:br>
            <a:r>
              <a:rPr lang="en-GB" sz="6000" b="1" dirty="0" err="1">
                <a:solidFill>
                  <a:srgbClr val="FFFFFF"/>
                </a:solidFill>
              </a:rPr>
              <a:t>Wellcome</a:t>
            </a:r>
            <a:r>
              <a:rPr lang="en-GB" sz="6000" b="1" dirty="0">
                <a:solidFill>
                  <a:srgbClr val="FFFFFF"/>
                </a:solidFill>
              </a:rPr>
              <a:t> </a:t>
            </a:r>
            <a:r>
              <a:rPr lang="en-GB" sz="6000" b="1" dirty="0" smtClean="0">
                <a:solidFill>
                  <a:srgbClr val="FFFFFF"/>
                </a:solidFill>
              </a:rPr>
              <a:t/>
            </a:r>
            <a:br>
              <a:rPr lang="en-GB" sz="6000" b="1" dirty="0" smtClean="0">
                <a:solidFill>
                  <a:srgbClr val="FFFFFF"/>
                </a:solidFill>
              </a:rPr>
            </a:br>
            <a:r>
              <a:rPr lang="en-GB" sz="6000" b="1" dirty="0" smtClean="0">
                <a:solidFill>
                  <a:srgbClr val="FFFFFF"/>
                </a:solidFill>
              </a:rPr>
              <a:t>Trust</a:t>
            </a:r>
            <a:endParaRPr lang="en-GB" sz="6000" b="1" dirty="0">
              <a:solidFill>
                <a:srgbClr val="FFFFFF"/>
              </a:solidFill>
            </a:endParaRPr>
          </a:p>
        </p:txBody>
      </p:sp>
      <p:sp>
        <p:nvSpPr>
          <p:cNvPr id="4" name="Rectangle 2"/>
          <p:cNvSpPr txBox="1">
            <a:spLocks noChangeArrowheads="1"/>
          </p:cNvSpPr>
          <p:nvPr/>
        </p:nvSpPr>
        <p:spPr bwMode="auto">
          <a:xfrm>
            <a:off x="310752" y="3573016"/>
            <a:ext cx="4824536"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a:solidFill>
                  <a:schemeClr val="accent1"/>
                </a:solidFill>
                <a:latin typeface="+mj-lt"/>
                <a:ea typeface="+mj-ea"/>
                <a:cs typeface="+mj-cs"/>
              </a:defRPr>
            </a:lvl1pPr>
            <a:lvl2pPr algn="l" rtl="0" eaLnBrk="0" fontAlgn="base" hangingPunct="0">
              <a:spcBef>
                <a:spcPct val="0"/>
              </a:spcBef>
              <a:spcAft>
                <a:spcPct val="0"/>
              </a:spcAft>
              <a:defRPr sz="3600">
                <a:solidFill>
                  <a:schemeClr val="accent1"/>
                </a:solidFill>
                <a:latin typeface="Arial" charset="0"/>
                <a:ea typeface="ＭＳ Ｐゴシック" charset="-128"/>
              </a:defRPr>
            </a:lvl2pPr>
            <a:lvl3pPr algn="l" rtl="0" eaLnBrk="0" fontAlgn="base" hangingPunct="0">
              <a:spcBef>
                <a:spcPct val="0"/>
              </a:spcBef>
              <a:spcAft>
                <a:spcPct val="0"/>
              </a:spcAft>
              <a:defRPr sz="3600">
                <a:solidFill>
                  <a:schemeClr val="accent1"/>
                </a:solidFill>
                <a:latin typeface="Arial" charset="0"/>
                <a:ea typeface="ＭＳ Ｐゴシック" charset="-128"/>
              </a:defRPr>
            </a:lvl3pPr>
            <a:lvl4pPr algn="l" rtl="0" eaLnBrk="0" fontAlgn="base" hangingPunct="0">
              <a:spcBef>
                <a:spcPct val="0"/>
              </a:spcBef>
              <a:spcAft>
                <a:spcPct val="0"/>
              </a:spcAft>
              <a:defRPr sz="3600">
                <a:solidFill>
                  <a:schemeClr val="accent1"/>
                </a:solidFill>
                <a:latin typeface="Arial" charset="0"/>
                <a:ea typeface="ＭＳ Ｐゴシック" charset="-128"/>
              </a:defRPr>
            </a:lvl4pPr>
            <a:lvl5pPr algn="l" rtl="0" eaLnBrk="0" fontAlgn="base" hangingPunct="0">
              <a:spcBef>
                <a:spcPct val="0"/>
              </a:spcBef>
              <a:spcAft>
                <a:spcPct val="0"/>
              </a:spcAft>
              <a:defRPr sz="3600">
                <a:solidFill>
                  <a:schemeClr val="accent1"/>
                </a:solidFill>
                <a:latin typeface="Arial" charset="0"/>
                <a:ea typeface="ＭＳ Ｐゴシック" charset="-128"/>
              </a:defRPr>
            </a:lvl5pPr>
            <a:lvl6pPr marL="457200" algn="l" rtl="0" eaLnBrk="0" fontAlgn="base" hangingPunct="0">
              <a:spcBef>
                <a:spcPct val="0"/>
              </a:spcBef>
              <a:spcAft>
                <a:spcPct val="0"/>
              </a:spcAft>
              <a:defRPr sz="3600">
                <a:solidFill>
                  <a:schemeClr val="accent1"/>
                </a:solidFill>
                <a:latin typeface="Arial" charset="0"/>
                <a:ea typeface="ＭＳ Ｐゴシック" charset="-128"/>
              </a:defRPr>
            </a:lvl6pPr>
            <a:lvl7pPr marL="914400" algn="l" rtl="0" eaLnBrk="0" fontAlgn="base" hangingPunct="0">
              <a:spcBef>
                <a:spcPct val="0"/>
              </a:spcBef>
              <a:spcAft>
                <a:spcPct val="0"/>
              </a:spcAft>
              <a:defRPr sz="3600">
                <a:solidFill>
                  <a:schemeClr val="accent1"/>
                </a:solidFill>
                <a:latin typeface="Arial" charset="0"/>
                <a:ea typeface="ＭＳ Ｐゴシック" charset="-128"/>
              </a:defRPr>
            </a:lvl7pPr>
            <a:lvl8pPr marL="1371600" algn="l" rtl="0" eaLnBrk="0" fontAlgn="base" hangingPunct="0">
              <a:spcBef>
                <a:spcPct val="0"/>
              </a:spcBef>
              <a:spcAft>
                <a:spcPct val="0"/>
              </a:spcAft>
              <a:defRPr sz="3600">
                <a:solidFill>
                  <a:schemeClr val="accent1"/>
                </a:solidFill>
                <a:latin typeface="Arial" charset="0"/>
                <a:ea typeface="ＭＳ Ｐゴシック" charset="-128"/>
              </a:defRPr>
            </a:lvl8pPr>
            <a:lvl9pPr marL="1828800" algn="l" rtl="0" eaLnBrk="0" fontAlgn="base" hangingPunct="0">
              <a:spcBef>
                <a:spcPct val="0"/>
              </a:spcBef>
              <a:spcAft>
                <a:spcPct val="0"/>
              </a:spcAft>
              <a:defRPr sz="3600">
                <a:solidFill>
                  <a:schemeClr val="accent1"/>
                </a:solidFill>
                <a:latin typeface="Arial" charset="0"/>
                <a:ea typeface="ＭＳ Ｐゴシック" charset="-128"/>
              </a:defRPr>
            </a:lvl9pPr>
          </a:lstStyle>
          <a:p>
            <a:pPr eaLnBrk="1" hangingPunct="1"/>
            <a:r>
              <a:rPr lang="en-GB" sz="2000" dirty="0" smtClean="0">
                <a:solidFill>
                  <a:schemeClr val="bg1">
                    <a:lumMod val="20000"/>
                    <a:lumOff val="80000"/>
                  </a:schemeClr>
                </a:solidFill>
              </a:rPr>
              <a:t>29 July 2016</a:t>
            </a:r>
            <a:r>
              <a:rPr lang="en-GB" sz="2000" dirty="0" smtClean="0"/>
              <a:t> </a:t>
            </a:r>
            <a:r>
              <a:rPr lang="en-GB" sz="2800" dirty="0" smtClean="0"/>
              <a:t>S</a:t>
            </a:r>
          </a:p>
          <a:p>
            <a:pPr eaLnBrk="1" hangingPunct="1"/>
            <a:r>
              <a:rPr lang="en-GB" sz="2000" dirty="0" smtClean="0">
                <a:solidFill>
                  <a:srgbClr val="FFFFFF"/>
                </a:solidFill>
              </a:rPr>
              <a:t>Mary De Silva</a:t>
            </a:r>
            <a:endParaRPr lang="en-GB" sz="2000" dirty="0">
              <a:solidFill>
                <a:srgbClr val="FFFFFF"/>
              </a:solidFill>
            </a:endParaRPr>
          </a:p>
          <a:p>
            <a:pPr eaLnBrk="1" hangingPunct="1"/>
            <a:r>
              <a:rPr lang="en-GB" sz="2000" dirty="0" smtClean="0">
                <a:solidFill>
                  <a:srgbClr val="FFFFFF"/>
                </a:solidFill>
              </a:rPr>
              <a:t>Head </a:t>
            </a:r>
            <a:r>
              <a:rPr lang="en-GB" sz="2000" dirty="0">
                <a:solidFill>
                  <a:srgbClr val="FFFFFF"/>
                </a:solidFill>
              </a:rPr>
              <a:t>of Population</a:t>
            </a:r>
            <a:r>
              <a:rPr lang="en-GB" sz="2000" dirty="0"/>
              <a:t>, </a:t>
            </a:r>
            <a:r>
              <a:rPr lang="en-GB" sz="2000" dirty="0">
                <a:solidFill>
                  <a:srgbClr val="FFFFFF"/>
                </a:solidFill>
              </a:rPr>
              <a:t>Environment &amp; Health</a:t>
            </a:r>
          </a:p>
          <a:p>
            <a:r>
              <a:rPr lang="en-GB" sz="2000" dirty="0">
                <a:solidFill>
                  <a:schemeClr val="bg1"/>
                </a:solidFill>
                <a:hlinkClick r:id="rId3"/>
              </a:rPr>
              <a:t>m.desilva@wellcome.ac.uk</a:t>
            </a:r>
            <a:endParaRPr lang="en-GB" sz="2000" dirty="0">
              <a:solidFill>
                <a:schemeClr val="bg1"/>
              </a:solidFill>
            </a:endParaRPr>
          </a:p>
          <a:p>
            <a:endParaRPr lang="en-GB" sz="2000" dirty="0" smtClean="0">
              <a:solidFill>
                <a:srgbClr val="FFFFFF"/>
              </a:solidFill>
            </a:endParaRPr>
          </a:p>
          <a:p>
            <a:r>
              <a:rPr lang="en-GB" sz="2000" dirty="0" smtClean="0">
                <a:solidFill>
                  <a:srgbClr val="FFFFFF"/>
                </a:solidFill>
              </a:rPr>
              <a:t>Alexina </a:t>
            </a:r>
            <a:r>
              <a:rPr lang="en-GB" sz="2000" dirty="0">
                <a:solidFill>
                  <a:srgbClr val="FFFFFF"/>
                </a:solidFill>
              </a:rPr>
              <a:t>Weekes</a:t>
            </a:r>
          </a:p>
          <a:p>
            <a:r>
              <a:rPr lang="en-GB" sz="2000" dirty="0">
                <a:solidFill>
                  <a:srgbClr val="FFFFFF"/>
                </a:solidFill>
              </a:rPr>
              <a:t>Grants </a:t>
            </a:r>
            <a:r>
              <a:rPr lang="en-GB" sz="2800" dirty="0"/>
              <a:t>Advisor</a:t>
            </a:r>
          </a:p>
          <a:p>
            <a:r>
              <a:rPr lang="en-GB" sz="2000" dirty="0">
                <a:hlinkClick r:id="rId4"/>
              </a:rPr>
              <a:t>a.weekes@wellcome.ac.uk</a:t>
            </a:r>
            <a:endParaRPr lang="en-GB" sz="2000" dirty="0"/>
          </a:p>
        </p:txBody>
      </p:sp>
      <p:pic>
        <p:nvPicPr>
          <p:cNvPr id="5" name="Picture 8" descr="Ruby tailed wasp"/>
          <p:cNvPicPr>
            <a:picLocks noChangeAspect="1" noChangeArrowheads="1"/>
          </p:cNvPicPr>
          <p:nvPr/>
        </p:nvPicPr>
        <p:blipFill>
          <a:blip r:embed="rId5">
            <a:extLst>
              <a:ext uri="{28A0092B-C50C-407E-A947-70E740481C1C}">
                <a14:useLocalDpi xmlns:a14="http://schemas.microsoft.com/office/drawing/2010/main" val="0"/>
              </a:ext>
            </a:extLst>
          </a:blip>
          <a:srcRect b="4836"/>
          <a:stretch>
            <a:fillRect/>
          </a:stretch>
        </p:blipFill>
        <p:spPr bwMode="auto">
          <a:xfrm>
            <a:off x="3998115" y="1988840"/>
            <a:ext cx="5127782"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extLst>
      <p:ext uri="{BB962C8B-B14F-4D97-AF65-F5344CB8AC3E}">
        <p14:creationId xmlns:p14="http://schemas.microsoft.com/office/powerpoint/2010/main" val="3230949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1" y="2060848"/>
            <a:ext cx="5684352" cy="3877985"/>
          </a:xfrm>
          <a:prstGeom prst="rect">
            <a:avLst/>
          </a:prstGeom>
        </p:spPr>
        <p:txBody>
          <a:bodyPr wrap="square">
            <a:spAutoFit/>
          </a:bodyPr>
          <a:lstStyle/>
          <a:p>
            <a:pPr marL="457200" lvl="0" indent="-457200" defTabSz="457200">
              <a:spcBef>
                <a:spcPts val="1200"/>
              </a:spcBef>
              <a:buFont typeface="Arial" panose="020B0604020202020204" pitchFamily="34" charset="0"/>
              <a:buChar char="•"/>
            </a:pPr>
            <a:r>
              <a:rPr lang="en-GB" dirty="0">
                <a:solidFill>
                  <a:schemeClr val="bg1"/>
                </a:solidFill>
                <a:cs typeface="ＭＳ Ｐゴシック"/>
              </a:rPr>
              <a:t>F</a:t>
            </a:r>
            <a:r>
              <a:rPr lang="en-GB" dirty="0" smtClean="0">
                <a:solidFill>
                  <a:schemeClr val="bg1"/>
                </a:solidFill>
                <a:cs typeface="ＭＳ Ｐゴシック"/>
              </a:rPr>
              <a:t>or </a:t>
            </a:r>
            <a:r>
              <a:rPr lang="en-GB" dirty="0">
                <a:solidFill>
                  <a:schemeClr val="bg1"/>
                </a:solidFill>
                <a:cs typeface="ＭＳ Ｐゴシック"/>
              </a:rPr>
              <a:t>researchers </a:t>
            </a:r>
            <a:r>
              <a:rPr lang="en-GB" dirty="0" smtClean="0">
                <a:solidFill>
                  <a:schemeClr val="bg1"/>
                </a:solidFill>
                <a:cs typeface="ＭＳ Ｐゴシック"/>
              </a:rPr>
              <a:t> who </a:t>
            </a:r>
            <a:r>
              <a:rPr lang="en-GB" dirty="0">
                <a:solidFill>
                  <a:schemeClr val="bg1"/>
                </a:solidFill>
                <a:cs typeface="ＭＳ Ｐゴシック"/>
              </a:rPr>
              <a:t>are at an early stage in their careers </a:t>
            </a:r>
            <a:r>
              <a:rPr lang="en-GB" i="1" dirty="0">
                <a:solidFill>
                  <a:schemeClr val="bg1"/>
                </a:solidFill>
                <a:cs typeface="ＭＳ Ｐゴシック"/>
              </a:rPr>
              <a:t>(no more than 3 years postdoctoral experience</a:t>
            </a:r>
            <a:r>
              <a:rPr lang="en-GB" i="1" dirty="0" smtClean="0">
                <a:solidFill>
                  <a:schemeClr val="bg1"/>
                </a:solidFill>
                <a:cs typeface="ＭＳ Ｐゴシック"/>
              </a:rPr>
              <a:t>)</a:t>
            </a:r>
            <a:endParaRPr lang="en-GB" i="1" dirty="0">
              <a:solidFill>
                <a:schemeClr val="bg1"/>
              </a:solidFill>
              <a:cs typeface="ＭＳ Ｐゴシック"/>
            </a:endParaRPr>
          </a:p>
          <a:p>
            <a:pPr marL="457200" lvl="0" indent="-457200" defTabSz="457200">
              <a:spcBef>
                <a:spcPts val="1200"/>
              </a:spcBef>
              <a:buFont typeface="Arial" panose="020B0604020202020204" pitchFamily="34" charset="0"/>
              <a:buChar char="•"/>
            </a:pPr>
            <a:r>
              <a:rPr lang="en-GB" dirty="0">
                <a:solidFill>
                  <a:schemeClr val="bg1"/>
                </a:solidFill>
                <a:cs typeface="ＭＳ Ｐゴシック"/>
              </a:rPr>
              <a:t>F</a:t>
            </a:r>
            <a:r>
              <a:rPr lang="en-GB" dirty="0" smtClean="0">
                <a:solidFill>
                  <a:schemeClr val="bg1"/>
                </a:solidFill>
                <a:cs typeface="ＭＳ Ｐゴシック"/>
              </a:rPr>
              <a:t>lexible </a:t>
            </a:r>
            <a:r>
              <a:rPr lang="en-GB" dirty="0">
                <a:solidFill>
                  <a:schemeClr val="bg1"/>
                </a:solidFill>
                <a:cs typeface="ＭＳ Ｐゴシック"/>
              </a:rPr>
              <a:t>support for three years to provide </a:t>
            </a:r>
            <a:r>
              <a:rPr lang="en-GB" dirty="0" smtClean="0">
                <a:solidFill>
                  <a:schemeClr val="bg1"/>
                </a:solidFill>
                <a:cs typeface="ＭＳ Ｐゴシック"/>
              </a:rPr>
              <a:t>opportunities </a:t>
            </a:r>
            <a:r>
              <a:rPr lang="en-GB" dirty="0">
                <a:solidFill>
                  <a:schemeClr val="bg1"/>
                </a:solidFill>
                <a:cs typeface="ＭＳ Ｐゴシック"/>
              </a:rPr>
              <a:t>for research experience and high-quality research training relevant to health in low- and middle-income countries. </a:t>
            </a:r>
          </a:p>
          <a:p>
            <a:pPr marL="457200" lvl="0" indent="-457200" defTabSz="457200">
              <a:spcBef>
                <a:spcPts val="1200"/>
              </a:spcBef>
              <a:buFont typeface="Arial" panose="020B0604020202020204" pitchFamily="34" charset="0"/>
              <a:buChar char="•"/>
            </a:pPr>
            <a:r>
              <a:rPr lang="en-GB" dirty="0" smtClean="0">
                <a:solidFill>
                  <a:schemeClr val="bg1"/>
                </a:solidFill>
                <a:cs typeface="ＭＳ Ｐゴシック"/>
              </a:rPr>
              <a:t>Training </a:t>
            </a:r>
            <a:r>
              <a:rPr lang="en-GB" dirty="0">
                <a:solidFill>
                  <a:schemeClr val="bg1"/>
                </a:solidFill>
                <a:cs typeface="ＭＳ Ｐゴシック"/>
              </a:rPr>
              <a:t>may be undertaken in centres of excellence regionally or internationally </a:t>
            </a:r>
          </a:p>
          <a:p>
            <a:pPr marL="457200" lvl="0" indent="-457200" defTabSz="457200">
              <a:spcBef>
                <a:spcPts val="1200"/>
              </a:spcBef>
              <a:buFont typeface="Arial" panose="020B0604020202020204" pitchFamily="34" charset="0"/>
              <a:buChar char="•"/>
            </a:pPr>
            <a:r>
              <a:rPr lang="en-GB" dirty="0">
                <a:solidFill>
                  <a:schemeClr val="bg1"/>
                </a:solidFill>
                <a:cs typeface="ＭＳ Ｐゴシック"/>
              </a:rPr>
              <a:t>Applications considered twice a year (next preliminary application deadline </a:t>
            </a:r>
            <a:r>
              <a:rPr lang="en-GB" b="1" dirty="0" smtClean="0">
                <a:solidFill>
                  <a:schemeClr val="bg1"/>
                </a:solidFill>
                <a:cs typeface="ＭＳ Ｐゴシック"/>
              </a:rPr>
              <a:t>28 November </a:t>
            </a:r>
            <a:r>
              <a:rPr lang="en-GB" b="1" dirty="0">
                <a:solidFill>
                  <a:schemeClr val="bg1"/>
                </a:solidFill>
                <a:cs typeface="ＭＳ Ｐゴシック"/>
              </a:rPr>
              <a:t>2016</a:t>
            </a:r>
            <a:r>
              <a:rPr lang="en-GB" dirty="0">
                <a:solidFill>
                  <a:schemeClr val="bg1"/>
                </a:solidFill>
                <a:cs typeface="ＭＳ Ｐゴシック"/>
              </a:rPr>
              <a:t>) </a:t>
            </a:r>
          </a:p>
        </p:txBody>
      </p:sp>
      <p:sp>
        <p:nvSpPr>
          <p:cNvPr id="18" name="Text Box 25"/>
          <p:cNvSpPr txBox="1">
            <a:spLocks noChangeArrowheads="1"/>
          </p:cNvSpPr>
          <p:nvPr/>
        </p:nvSpPr>
        <p:spPr bwMode="auto">
          <a:xfrm>
            <a:off x="121009" y="377369"/>
            <a:ext cx="860988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a:solidFill>
                  <a:srgbClr val="D2D2D2"/>
                </a:solidFill>
                <a:latin typeface="Arial" charset="0"/>
                <a:ea typeface="ＭＳ Ｐゴシック" pitchFamily="34" charset="-128"/>
              </a:defRPr>
            </a:lvl1pPr>
            <a:lvl2pPr marL="742950" indent="-28575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2pPr>
            <a:lvl3pPr marL="11430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3pPr>
            <a:lvl4pPr marL="16002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4pPr>
            <a:lvl5pPr marL="20574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5pPr>
            <a:lvl6pPr marL="25146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6pPr>
            <a:lvl7pPr marL="29718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7pPr>
            <a:lvl8pPr marL="34290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8pPr>
            <a:lvl9pPr marL="38862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9pPr>
          </a:lstStyle>
          <a:p>
            <a:pPr algn="ctr" eaLnBrk="1" hangingPunct="1">
              <a:spcBef>
                <a:spcPct val="0"/>
              </a:spcBef>
            </a:pPr>
            <a:r>
              <a:rPr lang="en-GB" altLang="en-US" sz="4000" b="1" dirty="0" smtClean="0">
                <a:solidFill>
                  <a:schemeClr val="bg1"/>
                </a:solidFill>
                <a:latin typeface="+mj-lt"/>
              </a:rPr>
              <a:t>Training </a:t>
            </a:r>
            <a:r>
              <a:rPr lang="en-GB" altLang="en-US" sz="4000" b="1" dirty="0">
                <a:solidFill>
                  <a:schemeClr val="bg1"/>
                </a:solidFill>
                <a:latin typeface="+mj-lt"/>
              </a:rPr>
              <a:t>Fellowship in Public Health and Tropical </a:t>
            </a:r>
            <a:r>
              <a:rPr lang="en-GB" altLang="en-US" sz="4000" b="1" dirty="0" smtClean="0">
                <a:solidFill>
                  <a:schemeClr val="bg1"/>
                </a:solidFill>
                <a:latin typeface="+mj-lt"/>
              </a:rPr>
              <a:t>Medicine</a:t>
            </a:r>
            <a:endParaRPr lang="en-GB" altLang="en-US" sz="4000" b="1" dirty="0">
              <a:solidFill>
                <a:schemeClr val="bg1"/>
              </a:solidFill>
              <a:latin typeface="+mj-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228" y="1905784"/>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082" y="3412219"/>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087" y="4869160"/>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333837" y="1885708"/>
            <a:ext cx="1619241" cy="1754326"/>
          </a:xfrm>
          <a:prstGeom prst="rect">
            <a:avLst/>
          </a:prstGeom>
          <a:noFill/>
        </p:spPr>
        <p:txBody>
          <a:bodyPr wrap="square" rtlCol="0">
            <a:spAutoFit/>
          </a:bodyPr>
          <a:lstStyle/>
          <a:p>
            <a:r>
              <a:rPr lang="en-GB" sz="1000" b="1" dirty="0"/>
              <a:t>Dr </a:t>
            </a:r>
            <a:r>
              <a:rPr lang="en-GB" sz="1000" b="1" dirty="0" err="1"/>
              <a:t>Mutsawashe</a:t>
            </a:r>
            <a:r>
              <a:rPr lang="en-GB" sz="1000" b="1" dirty="0"/>
              <a:t> </a:t>
            </a:r>
            <a:r>
              <a:rPr lang="en-GB" sz="1000" b="1" dirty="0" err="1"/>
              <a:t>Bwakura-Dangarembizi</a:t>
            </a:r>
            <a:endParaRPr lang="en-GB" sz="1000" b="1" dirty="0"/>
          </a:p>
          <a:p>
            <a:r>
              <a:rPr lang="en-GB" sz="1000" b="1" dirty="0"/>
              <a:t>University of Zimbabwe</a:t>
            </a:r>
            <a:endParaRPr lang="en-GB" sz="1000" dirty="0"/>
          </a:p>
          <a:p>
            <a:r>
              <a:rPr lang="en-GB" sz="1000" dirty="0" smtClean="0"/>
              <a:t>‘Long-term </a:t>
            </a:r>
            <a:r>
              <a:rPr lang="en-GB" sz="1000" dirty="0"/>
              <a:t>clinical and nutritional outcomes of HIV-infected children surviving inpatient management of severe acute </a:t>
            </a:r>
            <a:r>
              <a:rPr lang="en-GB" sz="1000" dirty="0" smtClean="0"/>
              <a:t>malnutrition’</a:t>
            </a:r>
            <a:endParaRPr lang="en-GB" sz="1000" dirty="0"/>
          </a:p>
          <a:p>
            <a:endParaRPr lang="en-GB" dirty="0"/>
          </a:p>
        </p:txBody>
      </p:sp>
      <p:sp>
        <p:nvSpPr>
          <p:cNvPr id="4" name="TextBox 3"/>
          <p:cNvSpPr txBox="1"/>
          <p:nvPr/>
        </p:nvSpPr>
        <p:spPr>
          <a:xfrm>
            <a:off x="5784126" y="3412219"/>
            <a:ext cx="1704954" cy="1446550"/>
          </a:xfrm>
          <a:prstGeom prst="rect">
            <a:avLst/>
          </a:prstGeom>
          <a:noFill/>
        </p:spPr>
        <p:txBody>
          <a:bodyPr wrap="square" rtlCol="0">
            <a:spAutoFit/>
          </a:bodyPr>
          <a:lstStyle/>
          <a:p>
            <a:r>
              <a:rPr lang="en-GB" sz="1000" b="1" dirty="0"/>
              <a:t>Dr Ghulam Rahim </a:t>
            </a:r>
            <a:r>
              <a:rPr lang="en-GB" sz="1000" b="1" dirty="0" err="1"/>
              <a:t>Awab</a:t>
            </a:r>
            <a:endParaRPr lang="en-GB" sz="1000" b="1" dirty="0"/>
          </a:p>
          <a:p>
            <a:r>
              <a:rPr lang="en-GB" sz="1000" b="1" dirty="0" err="1"/>
              <a:t>Nangarhar</a:t>
            </a:r>
            <a:r>
              <a:rPr lang="en-GB" sz="1000" b="1" dirty="0"/>
              <a:t> University, Afghanistan</a:t>
            </a:r>
            <a:endParaRPr lang="en-GB" sz="1000" dirty="0"/>
          </a:p>
          <a:p>
            <a:r>
              <a:rPr lang="en-GB" sz="1000" dirty="0" smtClean="0"/>
              <a:t>‘Bridging </a:t>
            </a:r>
            <a:r>
              <a:rPr lang="en-GB" sz="1000" dirty="0"/>
              <a:t>the critical policy-practice gap in radical treatment of vivax malaria in </a:t>
            </a:r>
            <a:r>
              <a:rPr lang="en-GB" sz="1000" dirty="0" smtClean="0"/>
              <a:t>Afghanistan’</a:t>
            </a:r>
            <a:endParaRPr lang="en-GB" sz="1000" dirty="0"/>
          </a:p>
          <a:p>
            <a:endParaRPr lang="en-GB" dirty="0"/>
          </a:p>
        </p:txBody>
      </p:sp>
      <p:sp>
        <p:nvSpPr>
          <p:cNvPr id="5" name="TextBox 4"/>
          <p:cNvSpPr txBox="1"/>
          <p:nvPr/>
        </p:nvSpPr>
        <p:spPr>
          <a:xfrm>
            <a:off x="7452243" y="4875060"/>
            <a:ext cx="1691757" cy="1600438"/>
          </a:xfrm>
          <a:prstGeom prst="rect">
            <a:avLst/>
          </a:prstGeom>
          <a:noFill/>
        </p:spPr>
        <p:txBody>
          <a:bodyPr wrap="square" rtlCol="0">
            <a:spAutoFit/>
          </a:bodyPr>
          <a:lstStyle/>
          <a:p>
            <a:r>
              <a:rPr lang="en-GB" sz="1000" b="1" dirty="0"/>
              <a:t>Dr Eleanor </a:t>
            </a:r>
            <a:r>
              <a:rPr lang="en-GB" sz="1000" b="1" dirty="0" err="1"/>
              <a:t>Ochodo</a:t>
            </a:r>
            <a:endParaRPr lang="en-GB" sz="1000" b="1" dirty="0"/>
          </a:p>
          <a:p>
            <a:r>
              <a:rPr lang="en-GB" sz="1000" b="1" dirty="0"/>
              <a:t>Stellenbosch University, South Africa</a:t>
            </a:r>
            <a:endParaRPr lang="en-GB" sz="1000" dirty="0"/>
          </a:p>
          <a:p>
            <a:r>
              <a:rPr lang="en-GB" sz="1000" dirty="0" smtClean="0"/>
              <a:t>‘Developing </a:t>
            </a:r>
            <a:r>
              <a:rPr lang="en-GB" sz="1000" dirty="0"/>
              <a:t>a framework for design of clinical trials to measure the impact of TB diagnostic tests on patient </a:t>
            </a:r>
            <a:r>
              <a:rPr lang="en-GB" sz="1000" dirty="0" smtClean="0"/>
              <a:t>outcomes’</a:t>
            </a:r>
            <a:endParaRPr lang="en-GB" sz="1000" dirty="0"/>
          </a:p>
          <a:p>
            <a:endParaRPr lang="en-GB" dirty="0"/>
          </a:p>
        </p:txBody>
      </p:sp>
    </p:spTree>
    <p:extLst>
      <p:ext uri="{BB962C8B-B14F-4D97-AF65-F5344CB8AC3E}">
        <p14:creationId xmlns:p14="http://schemas.microsoft.com/office/powerpoint/2010/main" val="2073360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2091757"/>
            <a:ext cx="5400600" cy="3293209"/>
          </a:xfrm>
          <a:prstGeom prst="rect">
            <a:avLst/>
          </a:prstGeom>
        </p:spPr>
        <p:txBody>
          <a:bodyPr wrap="square">
            <a:spAutoFit/>
          </a:bodyPr>
          <a:lstStyle/>
          <a:p>
            <a:pPr marL="285750" indent="-285750">
              <a:lnSpc>
                <a:spcPct val="80000"/>
              </a:lnSpc>
              <a:buFont typeface="Arial" panose="020B0604020202020204" pitchFamily="34" charset="0"/>
              <a:buChar char="•"/>
            </a:pPr>
            <a:r>
              <a:rPr lang="en-US" dirty="0">
                <a:solidFill>
                  <a:schemeClr val="bg1"/>
                </a:solidFill>
              </a:rPr>
              <a:t>F</a:t>
            </a:r>
            <a:r>
              <a:rPr lang="en-US" dirty="0" smtClean="0">
                <a:solidFill>
                  <a:schemeClr val="bg1"/>
                </a:solidFill>
              </a:rPr>
              <a:t>or </a:t>
            </a:r>
            <a:r>
              <a:rPr lang="en-US" dirty="0">
                <a:solidFill>
                  <a:schemeClr val="bg1"/>
                </a:solidFill>
              </a:rPr>
              <a:t>high-</a:t>
            </a:r>
            <a:r>
              <a:rPr lang="en-US" dirty="0" err="1">
                <a:solidFill>
                  <a:schemeClr val="bg1"/>
                </a:solidFill>
              </a:rPr>
              <a:t>calibre</a:t>
            </a:r>
            <a:r>
              <a:rPr lang="en-US" dirty="0">
                <a:solidFill>
                  <a:schemeClr val="bg1"/>
                </a:solidFill>
              </a:rPr>
              <a:t>, mid-career researchers </a:t>
            </a:r>
            <a:r>
              <a:rPr lang="en-US" dirty="0" smtClean="0">
                <a:solidFill>
                  <a:schemeClr val="bg1"/>
                </a:solidFill>
              </a:rPr>
              <a:t>to </a:t>
            </a:r>
            <a:r>
              <a:rPr lang="en-US" dirty="0">
                <a:solidFill>
                  <a:schemeClr val="bg1"/>
                </a:solidFill>
              </a:rPr>
              <a:t>establish an independent research </a:t>
            </a:r>
            <a:r>
              <a:rPr lang="en-US" dirty="0" err="1">
                <a:solidFill>
                  <a:schemeClr val="bg1"/>
                </a:solidFill>
              </a:rPr>
              <a:t>programme</a:t>
            </a:r>
            <a:r>
              <a:rPr lang="en-US" dirty="0">
                <a:solidFill>
                  <a:schemeClr val="bg1"/>
                </a:solidFill>
              </a:rPr>
              <a:t> </a:t>
            </a:r>
            <a:r>
              <a:rPr lang="en-US" i="1" dirty="0">
                <a:solidFill>
                  <a:schemeClr val="bg1"/>
                </a:solidFill>
              </a:rPr>
              <a:t>(have between 3 to 6 years postdoctoral experience)</a:t>
            </a:r>
            <a:endParaRPr lang="en-US" dirty="0">
              <a:solidFill>
                <a:schemeClr val="bg1"/>
              </a:solidFill>
            </a:endParaRPr>
          </a:p>
          <a:p>
            <a:pPr marL="196850" indent="-196850">
              <a:lnSpc>
                <a:spcPct val="80000"/>
              </a:lnSpc>
              <a:buFontTx/>
              <a:buNone/>
            </a:pPr>
            <a:endParaRPr lang="en-US" dirty="0">
              <a:solidFill>
                <a:schemeClr val="bg1"/>
              </a:solidFill>
            </a:endParaRPr>
          </a:p>
          <a:p>
            <a:pPr marL="285750" indent="-285750">
              <a:lnSpc>
                <a:spcPct val="80000"/>
              </a:lnSpc>
              <a:buFont typeface="Arial" panose="020B0604020202020204" pitchFamily="34" charset="0"/>
              <a:buChar char="•"/>
            </a:pPr>
            <a:r>
              <a:rPr lang="en-US" dirty="0" smtClean="0">
                <a:solidFill>
                  <a:schemeClr val="bg1"/>
                </a:solidFill>
              </a:rPr>
              <a:t>Flexible </a:t>
            </a:r>
            <a:r>
              <a:rPr lang="en-US" dirty="0">
                <a:solidFill>
                  <a:schemeClr val="bg1"/>
                </a:solidFill>
              </a:rPr>
              <a:t>support for </a:t>
            </a:r>
            <a:r>
              <a:rPr lang="en-US" dirty="0" smtClean="0">
                <a:solidFill>
                  <a:schemeClr val="bg1"/>
                </a:solidFill>
              </a:rPr>
              <a:t>five </a:t>
            </a:r>
            <a:r>
              <a:rPr lang="en-US" dirty="0">
                <a:solidFill>
                  <a:schemeClr val="bg1"/>
                </a:solidFill>
              </a:rPr>
              <a:t>years</a:t>
            </a:r>
          </a:p>
          <a:p>
            <a:pPr marL="196850" indent="-196850">
              <a:lnSpc>
                <a:spcPct val="80000"/>
              </a:lnSpc>
            </a:pPr>
            <a:endParaRPr lang="en-US" dirty="0">
              <a:solidFill>
                <a:schemeClr val="bg1"/>
              </a:solidFill>
            </a:endParaRPr>
          </a:p>
          <a:p>
            <a:pPr marL="285750" indent="-285750">
              <a:lnSpc>
                <a:spcPct val="80000"/>
              </a:lnSpc>
              <a:buFont typeface="Arial" panose="020B0604020202020204" pitchFamily="34" charset="0"/>
              <a:buChar char="•"/>
            </a:pPr>
            <a:r>
              <a:rPr lang="en-GB" dirty="0">
                <a:solidFill>
                  <a:schemeClr val="bg1"/>
                </a:solidFill>
              </a:rPr>
              <a:t>Candidates must have a relevant high-quality publication record and show potential to become a future scientific leader. </a:t>
            </a:r>
          </a:p>
          <a:p>
            <a:pPr marL="285750" lvl="0" indent="-285750" defTabSz="457200">
              <a:spcBef>
                <a:spcPts val="1200"/>
              </a:spcBef>
              <a:buFont typeface="Arial" panose="020B0604020202020204" pitchFamily="34" charset="0"/>
              <a:buChar char="•"/>
            </a:pPr>
            <a:r>
              <a:rPr lang="en-GB" dirty="0" smtClean="0">
                <a:solidFill>
                  <a:schemeClr val="bg1"/>
                </a:solidFill>
                <a:cs typeface="ＭＳ Ｐゴシック"/>
              </a:rPr>
              <a:t>Applications </a:t>
            </a:r>
            <a:r>
              <a:rPr lang="en-GB" dirty="0">
                <a:solidFill>
                  <a:schemeClr val="bg1"/>
                </a:solidFill>
                <a:cs typeface="ＭＳ Ｐゴシック"/>
              </a:rPr>
              <a:t>considered twice a year (next preliminary application deadline </a:t>
            </a:r>
            <a:r>
              <a:rPr lang="en-GB" b="1" dirty="0" smtClean="0">
                <a:solidFill>
                  <a:schemeClr val="bg1"/>
                </a:solidFill>
                <a:cs typeface="ＭＳ Ｐゴシック"/>
              </a:rPr>
              <a:t>28 November </a:t>
            </a:r>
            <a:r>
              <a:rPr lang="en-GB" b="1" dirty="0">
                <a:solidFill>
                  <a:schemeClr val="bg1"/>
                </a:solidFill>
                <a:cs typeface="ＭＳ Ｐゴシック"/>
              </a:rPr>
              <a:t>2016</a:t>
            </a:r>
            <a:r>
              <a:rPr lang="en-GB" dirty="0">
                <a:solidFill>
                  <a:schemeClr val="bg1"/>
                </a:solidFill>
                <a:cs typeface="ＭＳ Ｐゴシック"/>
              </a:rPr>
              <a:t>) </a:t>
            </a:r>
          </a:p>
        </p:txBody>
      </p:sp>
      <p:sp>
        <p:nvSpPr>
          <p:cNvPr id="18" name="Text Box 25"/>
          <p:cNvSpPr txBox="1">
            <a:spLocks noChangeArrowheads="1"/>
          </p:cNvSpPr>
          <p:nvPr/>
        </p:nvSpPr>
        <p:spPr bwMode="auto">
          <a:xfrm>
            <a:off x="-252536" y="188640"/>
            <a:ext cx="95770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a:solidFill>
                  <a:srgbClr val="D2D2D2"/>
                </a:solidFill>
                <a:latin typeface="Arial" charset="0"/>
                <a:ea typeface="ＭＳ Ｐゴシック" pitchFamily="34" charset="-128"/>
              </a:defRPr>
            </a:lvl1pPr>
            <a:lvl2pPr marL="742950" indent="-28575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2pPr>
            <a:lvl3pPr marL="11430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3pPr>
            <a:lvl4pPr marL="16002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4pPr>
            <a:lvl5pPr marL="20574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5pPr>
            <a:lvl6pPr marL="25146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6pPr>
            <a:lvl7pPr marL="29718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7pPr>
            <a:lvl8pPr marL="34290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8pPr>
            <a:lvl9pPr marL="38862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9pPr>
          </a:lstStyle>
          <a:p>
            <a:pPr algn="ctr" eaLnBrk="1" hangingPunct="1">
              <a:spcBef>
                <a:spcPct val="0"/>
              </a:spcBef>
            </a:pPr>
            <a:r>
              <a:rPr lang="en-GB" altLang="en-US" sz="4000" b="1" dirty="0" smtClean="0">
                <a:solidFill>
                  <a:schemeClr val="bg1"/>
                </a:solidFill>
                <a:latin typeface="+mj-lt"/>
              </a:rPr>
              <a:t>Intermediate </a:t>
            </a:r>
            <a:r>
              <a:rPr lang="en-GB" altLang="en-US" sz="4000" b="1" dirty="0">
                <a:solidFill>
                  <a:schemeClr val="bg1"/>
                </a:solidFill>
                <a:latin typeface="+mj-lt"/>
              </a:rPr>
              <a:t>Fellowship in Public Health and Tropical </a:t>
            </a:r>
            <a:r>
              <a:rPr lang="en-GB" altLang="en-US" sz="4000" b="1" dirty="0" smtClean="0">
                <a:solidFill>
                  <a:schemeClr val="bg1"/>
                </a:solidFill>
                <a:latin typeface="+mj-lt"/>
              </a:rPr>
              <a:t>Medicine</a:t>
            </a:r>
            <a:endParaRPr lang="en-GB" altLang="en-US" sz="4000" b="1" dirty="0">
              <a:solidFill>
                <a:schemeClr val="bg1"/>
              </a:solidFill>
              <a:latin typeface="+mj-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702212"/>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4797152"/>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309414" y="4783313"/>
            <a:ext cx="1834586" cy="1754326"/>
          </a:xfrm>
          <a:prstGeom prst="rect">
            <a:avLst/>
          </a:prstGeom>
          <a:noFill/>
        </p:spPr>
        <p:txBody>
          <a:bodyPr wrap="square" rtlCol="0">
            <a:spAutoFit/>
          </a:bodyPr>
          <a:lstStyle/>
          <a:p>
            <a:r>
              <a:rPr lang="en-GB" sz="1000" b="1" dirty="0"/>
              <a:t>Dr Luc </a:t>
            </a:r>
            <a:r>
              <a:rPr lang="en-GB" sz="1000" b="1" dirty="0" err="1"/>
              <a:t>Djogbenou</a:t>
            </a:r>
            <a:endParaRPr lang="en-GB" sz="1000" b="1" dirty="0"/>
          </a:p>
          <a:p>
            <a:r>
              <a:rPr lang="en-GB" sz="1000" b="1" dirty="0"/>
              <a:t>Institute Regional de </a:t>
            </a:r>
            <a:r>
              <a:rPr lang="en-GB" sz="1000" b="1" dirty="0" err="1"/>
              <a:t>Sante</a:t>
            </a:r>
            <a:r>
              <a:rPr lang="en-GB" sz="1000" b="1" dirty="0"/>
              <a:t> </a:t>
            </a:r>
            <a:r>
              <a:rPr lang="en-GB" sz="1000" b="1" dirty="0" err="1"/>
              <a:t>Publique</a:t>
            </a:r>
            <a:r>
              <a:rPr lang="en-GB" sz="1000" b="1" dirty="0"/>
              <a:t>, Benin</a:t>
            </a:r>
            <a:endParaRPr lang="en-GB" sz="1000" dirty="0"/>
          </a:p>
          <a:p>
            <a:r>
              <a:rPr lang="en-GB" sz="1000" dirty="0" smtClean="0"/>
              <a:t>‘The </a:t>
            </a:r>
            <a:r>
              <a:rPr lang="en-GB" sz="1000" dirty="0"/>
              <a:t>impact of insecticide resistance and exposure on Plasmodium infection level and prevalence in the malaria vector Anopheles </a:t>
            </a:r>
            <a:r>
              <a:rPr lang="en-GB" sz="1000" dirty="0" err="1" smtClean="0"/>
              <a:t>gambiae</a:t>
            </a:r>
            <a:r>
              <a:rPr lang="en-GB" sz="1000" dirty="0" smtClean="0"/>
              <a:t>’</a:t>
            </a:r>
            <a:endParaRPr lang="en-GB" sz="1000" dirty="0"/>
          </a:p>
          <a:p>
            <a:endParaRPr lang="en-GB" dirty="0"/>
          </a:p>
        </p:txBody>
      </p:sp>
      <p:sp>
        <p:nvSpPr>
          <p:cNvPr id="4" name="TextBox 3"/>
          <p:cNvSpPr txBox="1"/>
          <p:nvPr/>
        </p:nvSpPr>
        <p:spPr>
          <a:xfrm>
            <a:off x="7171133" y="1689924"/>
            <a:ext cx="1991123" cy="1754326"/>
          </a:xfrm>
          <a:prstGeom prst="rect">
            <a:avLst/>
          </a:prstGeom>
          <a:noFill/>
        </p:spPr>
        <p:txBody>
          <a:bodyPr wrap="square" rtlCol="0">
            <a:spAutoFit/>
          </a:bodyPr>
          <a:lstStyle/>
          <a:p>
            <a:r>
              <a:rPr lang="en-GB" sz="1000" b="1" dirty="0"/>
              <a:t>Dr Maria </a:t>
            </a:r>
            <a:r>
              <a:rPr lang="en-GB" sz="1000" b="1" dirty="0" err="1"/>
              <a:t>Adelaida</a:t>
            </a:r>
            <a:r>
              <a:rPr lang="en-GB" sz="1000" b="1" dirty="0"/>
              <a:t> Gomez</a:t>
            </a:r>
          </a:p>
          <a:p>
            <a:r>
              <a:rPr lang="en-GB" sz="1000" b="1" dirty="0"/>
              <a:t>Centro </a:t>
            </a:r>
            <a:r>
              <a:rPr lang="en-GB" sz="1000" b="1" dirty="0" err="1"/>
              <a:t>Internacional</a:t>
            </a:r>
            <a:r>
              <a:rPr lang="en-GB" sz="1000" b="1" dirty="0"/>
              <a:t> de </a:t>
            </a:r>
            <a:r>
              <a:rPr lang="en-GB" sz="1000" b="1" dirty="0" err="1"/>
              <a:t>Entrenamiento</a:t>
            </a:r>
            <a:r>
              <a:rPr lang="en-GB" sz="1000" b="1" dirty="0"/>
              <a:t> e </a:t>
            </a:r>
            <a:r>
              <a:rPr lang="en-GB" sz="1000" b="1" dirty="0" err="1"/>
              <a:t>Investigaciones</a:t>
            </a:r>
            <a:r>
              <a:rPr lang="en-GB" sz="1000" b="1" dirty="0"/>
              <a:t> </a:t>
            </a:r>
            <a:r>
              <a:rPr lang="en-GB" sz="1000" b="1" dirty="0" err="1"/>
              <a:t>Medicas</a:t>
            </a:r>
            <a:r>
              <a:rPr lang="en-GB" sz="1000" b="1" dirty="0"/>
              <a:t> (CIDEIM), Colombia</a:t>
            </a:r>
            <a:endParaRPr lang="en-GB" sz="1000" dirty="0"/>
          </a:p>
          <a:p>
            <a:r>
              <a:rPr lang="en-GB" sz="1000" dirty="0" smtClean="0"/>
              <a:t>‘The </a:t>
            </a:r>
            <a:r>
              <a:rPr lang="en-GB" sz="1000" dirty="0"/>
              <a:t>inflammatory response as a targetable </a:t>
            </a:r>
            <a:r>
              <a:rPr lang="en-GB" sz="1000" dirty="0" err="1"/>
              <a:t>pharmacodynamic</a:t>
            </a:r>
            <a:r>
              <a:rPr lang="en-GB" sz="1000" dirty="0"/>
              <a:t> parameter of </a:t>
            </a:r>
            <a:r>
              <a:rPr lang="en-GB" sz="1000" dirty="0" err="1"/>
              <a:t>antileishmanial</a:t>
            </a:r>
            <a:r>
              <a:rPr lang="en-GB" sz="1000" dirty="0"/>
              <a:t> </a:t>
            </a:r>
            <a:r>
              <a:rPr lang="en-GB" sz="1000" dirty="0" smtClean="0"/>
              <a:t>drugs’</a:t>
            </a:r>
            <a:endParaRPr lang="en-GB" sz="1000" dirty="0"/>
          </a:p>
          <a:p>
            <a:endParaRPr lang="en-GB" dirty="0"/>
          </a:p>
        </p:txBody>
      </p:sp>
      <p:sp>
        <p:nvSpPr>
          <p:cNvPr id="5" name="TextBox 4"/>
          <p:cNvSpPr txBox="1"/>
          <p:nvPr/>
        </p:nvSpPr>
        <p:spPr>
          <a:xfrm>
            <a:off x="5540906" y="3175826"/>
            <a:ext cx="1939209" cy="1754326"/>
          </a:xfrm>
          <a:prstGeom prst="rect">
            <a:avLst/>
          </a:prstGeom>
          <a:noFill/>
        </p:spPr>
        <p:txBody>
          <a:bodyPr wrap="square" rtlCol="0">
            <a:spAutoFit/>
          </a:bodyPr>
          <a:lstStyle/>
          <a:p>
            <a:r>
              <a:rPr lang="en-GB" sz="1000" b="1" dirty="0"/>
              <a:t>Dr Francisco </a:t>
            </a:r>
            <a:r>
              <a:rPr lang="en-GB" sz="1000" b="1" dirty="0" err="1"/>
              <a:t>Villafuerte</a:t>
            </a:r>
            <a:endParaRPr lang="en-GB" sz="1000" b="1" dirty="0"/>
          </a:p>
          <a:p>
            <a:r>
              <a:rPr lang="en-GB" sz="1000" b="1" dirty="0"/>
              <a:t>Universidad Peruana </a:t>
            </a:r>
            <a:r>
              <a:rPr lang="en-GB" sz="1000" b="1" dirty="0" err="1"/>
              <a:t>Cayetano</a:t>
            </a:r>
            <a:r>
              <a:rPr lang="en-GB" sz="1000" b="1" dirty="0"/>
              <a:t> Heredia, Peru</a:t>
            </a:r>
            <a:endParaRPr lang="en-GB" sz="1000" dirty="0"/>
          </a:p>
          <a:p>
            <a:r>
              <a:rPr lang="en-GB" sz="1000" dirty="0" smtClean="0"/>
              <a:t>‘Mechanisms</a:t>
            </a:r>
            <a:r>
              <a:rPr lang="en-GB" sz="1000" dirty="0"/>
              <a:t>, </a:t>
            </a:r>
            <a:r>
              <a:rPr lang="en-GB" sz="1000" dirty="0" err="1"/>
              <a:t>cardiometabolic</a:t>
            </a:r>
            <a:r>
              <a:rPr lang="en-GB" sz="1000" dirty="0"/>
              <a:t> consequences and treatment strategies for high-altitude excessive </a:t>
            </a:r>
            <a:r>
              <a:rPr lang="en-GB" sz="1000" dirty="0" err="1"/>
              <a:t>ertythrocytosis</a:t>
            </a:r>
            <a:r>
              <a:rPr lang="en-GB" sz="1000" dirty="0"/>
              <a:t> and chronic mountain sickness in the </a:t>
            </a:r>
            <a:r>
              <a:rPr lang="en-GB" sz="1000" dirty="0" smtClean="0"/>
              <a:t>Andes’</a:t>
            </a:r>
            <a:endParaRPr lang="en-GB" sz="1000" dirty="0"/>
          </a:p>
          <a:p>
            <a:endParaRPr lang="en-GB"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0115" y="3284984"/>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3019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492896"/>
            <a:ext cx="5904656" cy="3016210"/>
          </a:xfrm>
          <a:prstGeom prst="rect">
            <a:avLst/>
          </a:prstGeom>
        </p:spPr>
        <p:txBody>
          <a:bodyPr wrap="square">
            <a:spAutoFit/>
          </a:bodyPr>
          <a:lstStyle/>
          <a:p>
            <a:pPr marL="285750" indent="-285750">
              <a:lnSpc>
                <a:spcPct val="80000"/>
              </a:lnSpc>
              <a:buFont typeface="Arial" panose="020B0604020202020204" pitchFamily="34" charset="0"/>
              <a:buChar char="•"/>
            </a:pPr>
            <a:r>
              <a:rPr lang="en-US" dirty="0">
                <a:solidFill>
                  <a:schemeClr val="bg1"/>
                </a:solidFill>
              </a:rPr>
              <a:t>F</a:t>
            </a:r>
            <a:r>
              <a:rPr lang="en-US" dirty="0" smtClean="0">
                <a:solidFill>
                  <a:schemeClr val="bg1"/>
                </a:solidFill>
              </a:rPr>
              <a:t>or high-</a:t>
            </a:r>
            <a:r>
              <a:rPr lang="en-US" dirty="0" err="1" smtClean="0">
                <a:solidFill>
                  <a:schemeClr val="bg1"/>
                </a:solidFill>
              </a:rPr>
              <a:t>calibre</a:t>
            </a:r>
            <a:r>
              <a:rPr lang="en-US" dirty="0" smtClean="0">
                <a:solidFill>
                  <a:schemeClr val="bg1"/>
                </a:solidFill>
              </a:rPr>
              <a:t> researchers to establish themselves as internationally </a:t>
            </a:r>
            <a:r>
              <a:rPr lang="en-US" dirty="0" err="1" smtClean="0">
                <a:solidFill>
                  <a:schemeClr val="bg1"/>
                </a:solidFill>
              </a:rPr>
              <a:t>recognised</a:t>
            </a:r>
            <a:r>
              <a:rPr lang="en-US" dirty="0" smtClean="0">
                <a:solidFill>
                  <a:schemeClr val="bg1"/>
                </a:solidFill>
              </a:rPr>
              <a:t> leaders in their field </a:t>
            </a:r>
            <a:r>
              <a:rPr lang="en-US" i="1" dirty="0" smtClean="0">
                <a:solidFill>
                  <a:schemeClr val="bg1"/>
                </a:solidFill>
              </a:rPr>
              <a:t>(</a:t>
            </a:r>
            <a:r>
              <a:rPr lang="en-US" i="1" dirty="0">
                <a:solidFill>
                  <a:schemeClr val="bg1"/>
                </a:solidFill>
              </a:rPr>
              <a:t>have between </a:t>
            </a:r>
            <a:r>
              <a:rPr lang="en-US" i="1" dirty="0" smtClean="0">
                <a:solidFill>
                  <a:schemeClr val="bg1"/>
                </a:solidFill>
              </a:rPr>
              <a:t> 5 </a:t>
            </a:r>
            <a:r>
              <a:rPr lang="en-US" i="1" dirty="0">
                <a:solidFill>
                  <a:schemeClr val="bg1"/>
                </a:solidFill>
              </a:rPr>
              <a:t>to </a:t>
            </a:r>
            <a:r>
              <a:rPr lang="en-US" i="1" dirty="0" smtClean="0">
                <a:solidFill>
                  <a:schemeClr val="bg1"/>
                </a:solidFill>
              </a:rPr>
              <a:t>12 </a:t>
            </a:r>
            <a:r>
              <a:rPr lang="en-US" i="1" dirty="0">
                <a:solidFill>
                  <a:schemeClr val="bg1"/>
                </a:solidFill>
              </a:rPr>
              <a:t>years postdoctoral experience)</a:t>
            </a:r>
            <a:endParaRPr lang="en-US" dirty="0">
              <a:solidFill>
                <a:schemeClr val="bg1"/>
              </a:solidFill>
            </a:endParaRPr>
          </a:p>
          <a:p>
            <a:pPr marL="196850" indent="-196850">
              <a:lnSpc>
                <a:spcPct val="80000"/>
              </a:lnSpc>
              <a:buFontTx/>
              <a:buNone/>
            </a:pPr>
            <a:endParaRPr lang="en-US" dirty="0">
              <a:solidFill>
                <a:schemeClr val="bg1"/>
              </a:solidFill>
            </a:endParaRPr>
          </a:p>
          <a:p>
            <a:pPr marL="285750" indent="-285750">
              <a:lnSpc>
                <a:spcPct val="80000"/>
              </a:lnSpc>
              <a:buFont typeface="Arial" panose="020B0604020202020204" pitchFamily="34" charset="0"/>
              <a:buChar char="•"/>
            </a:pPr>
            <a:r>
              <a:rPr lang="en-US" dirty="0" smtClean="0">
                <a:solidFill>
                  <a:schemeClr val="bg1"/>
                </a:solidFill>
              </a:rPr>
              <a:t>Flexible </a:t>
            </a:r>
            <a:r>
              <a:rPr lang="en-US" dirty="0">
                <a:solidFill>
                  <a:schemeClr val="bg1"/>
                </a:solidFill>
              </a:rPr>
              <a:t>support for </a:t>
            </a:r>
            <a:r>
              <a:rPr lang="en-US" dirty="0" smtClean="0">
                <a:solidFill>
                  <a:schemeClr val="bg1"/>
                </a:solidFill>
              </a:rPr>
              <a:t>five </a:t>
            </a:r>
            <a:r>
              <a:rPr lang="en-US" dirty="0">
                <a:solidFill>
                  <a:schemeClr val="bg1"/>
                </a:solidFill>
              </a:rPr>
              <a:t>years</a:t>
            </a:r>
          </a:p>
          <a:p>
            <a:pPr marL="196850" indent="-196850">
              <a:lnSpc>
                <a:spcPct val="80000"/>
              </a:lnSpc>
            </a:pPr>
            <a:endParaRPr lang="en-US" dirty="0">
              <a:solidFill>
                <a:schemeClr val="bg1"/>
              </a:solidFill>
            </a:endParaRPr>
          </a:p>
          <a:p>
            <a:pPr marL="285750" indent="-285750">
              <a:lnSpc>
                <a:spcPct val="80000"/>
              </a:lnSpc>
              <a:buFont typeface="Arial" panose="020B0604020202020204" pitchFamily="34" charset="0"/>
              <a:buChar char="•"/>
            </a:pPr>
            <a:r>
              <a:rPr lang="en-GB" dirty="0">
                <a:solidFill>
                  <a:schemeClr val="bg1"/>
                </a:solidFill>
              </a:rPr>
              <a:t>Candidates must have a relevant high-quality publication record and show potential to become a future scientific leader. </a:t>
            </a:r>
          </a:p>
          <a:p>
            <a:pPr marL="285750" lvl="0" indent="-285750" defTabSz="457200">
              <a:spcBef>
                <a:spcPts val="1200"/>
              </a:spcBef>
              <a:buFont typeface="Arial" panose="020B0604020202020204" pitchFamily="34" charset="0"/>
              <a:buChar char="•"/>
            </a:pPr>
            <a:r>
              <a:rPr lang="en-GB" dirty="0" smtClean="0">
                <a:solidFill>
                  <a:schemeClr val="bg1"/>
                </a:solidFill>
                <a:cs typeface="ＭＳ Ｐゴシック"/>
              </a:rPr>
              <a:t>Applications </a:t>
            </a:r>
            <a:r>
              <a:rPr lang="en-GB" dirty="0">
                <a:solidFill>
                  <a:schemeClr val="bg1"/>
                </a:solidFill>
                <a:cs typeface="ＭＳ Ｐゴシック"/>
              </a:rPr>
              <a:t>considered twice a year (next preliminary application deadline </a:t>
            </a:r>
            <a:r>
              <a:rPr lang="en-GB" b="1" dirty="0" smtClean="0">
                <a:solidFill>
                  <a:schemeClr val="bg1"/>
                </a:solidFill>
                <a:cs typeface="ＭＳ Ｐゴシック"/>
              </a:rPr>
              <a:t>28 November </a:t>
            </a:r>
            <a:r>
              <a:rPr lang="en-GB" b="1" dirty="0">
                <a:solidFill>
                  <a:schemeClr val="bg1"/>
                </a:solidFill>
                <a:cs typeface="ＭＳ Ｐゴシック"/>
              </a:rPr>
              <a:t>2016</a:t>
            </a:r>
            <a:r>
              <a:rPr lang="en-GB" dirty="0">
                <a:solidFill>
                  <a:schemeClr val="bg1"/>
                </a:solidFill>
                <a:cs typeface="ＭＳ Ｐゴシック"/>
              </a:rPr>
              <a:t>) </a:t>
            </a:r>
          </a:p>
        </p:txBody>
      </p:sp>
      <p:sp>
        <p:nvSpPr>
          <p:cNvPr id="18" name="Text Box 25"/>
          <p:cNvSpPr txBox="1">
            <a:spLocks noChangeArrowheads="1"/>
          </p:cNvSpPr>
          <p:nvPr/>
        </p:nvSpPr>
        <p:spPr bwMode="auto">
          <a:xfrm>
            <a:off x="121009" y="377369"/>
            <a:ext cx="860988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a:solidFill>
                  <a:srgbClr val="D2D2D2"/>
                </a:solidFill>
                <a:latin typeface="Arial" charset="0"/>
                <a:ea typeface="ＭＳ Ｐゴシック" pitchFamily="34" charset="-128"/>
              </a:defRPr>
            </a:lvl1pPr>
            <a:lvl2pPr marL="742950" indent="-28575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2pPr>
            <a:lvl3pPr marL="11430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3pPr>
            <a:lvl4pPr marL="16002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4pPr>
            <a:lvl5pPr marL="20574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5pPr>
            <a:lvl6pPr marL="25146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6pPr>
            <a:lvl7pPr marL="29718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7pPr>
            <a:lvl8pPr marL="34290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8pPr>
            <a:lvl9pPr marL="38862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9pPr>
          </a:lstStyle>
          <a:p>
            <a:pPr algn="ctr" eaLnBrk="1" hangingPunct="1">
              <a:spcBef>
                <a:spcPct val="0"/>
              </a:spcBef>
            </a:pPr>
            <a:r>
              <a:rPr lang="en-GB" altLang="en-US" sz="4000" b="1" dirty="0" smtClean="0">
                <a:solidFill>
                  <a:schemeClr val="bg1"/>
                </a:solidFill>
                <a:latin typeface="+mj-lt"/>
              </a:rPr>
              <a:t>Senior </a:t>
            </a:r>
            <a:r>
              <a:rPr lang="en-GB" altLang="en-US" sz="4000" b="1" dirty="0">
                <a:solidFill>
                  <a:schemeClr val="bg1"/>
                </a:solidFill>
                <a:latin typeface="+mj-lt"/>
              </a:rPr>
              <a:t>Fellowship in Public Health and Tropical </a:t>
            </a:r>
            <a:r>
              <a:rPr lang="en-GB" altLang="en-US" sz="4000" b="1" dirty="0" smtClean="0">
                <a:solidFill>
                  <a:schemeClr val="bg1"/>
                </a:solidFill>
                <a:latin typeface="+mj-lt"/>
              </a:rPr>
              <a:t>Medicine</a:t>
            </a:r>
            <a:endParaRPr lang="en-GB" altLang="en-US" sz="4000" b="1" dirty="0">
              <a:solidFill>
                <a:schemeClr val="bg1"/>
              </a:solidFill>
              <a:latin typeface="+mj-l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276872"/>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4926" y="3933056"/>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486675" y="2246675"/>
            <a:ext cx="1657325" cy="1754326"/>
          </a:xfrm>
          <a:prstGeom prst="rect">
            <a:avLst/>
          </a:prstGeom>
          <a:noFill/>
        </p:spPr>
        <p:txBody>
          <a:bodyPr wrap="square" rtlCol="0">
            <a:spAutoFit/>
          </a:bodyPr>
          <a:lstStyle/>
          <a:p>
            <a:r>
              <a:rPr lang="en-GB" sz="1000" b="1" dirty="0"/>
              <a:t>Dr Hector (Hugo) Garcia</a:t>
            </a:r>
          </a:p>
          <a:p>
            <a:r>
              <a:rPr lang="en-GB" sz="1000" b="1" dirty="0"/>
              <a:t>Universidad Peruana </a:t>
            </a:r>
            <a:r>
              <a:rPr lang="en-GB" sz="1000" b="1" dirty="0" err="1"/>
              <a:t>Cayetano</a:t>
            </a:r>
            <a:r>
              <a:rPr lang="en-GB" sz="1000" b="1" dirty="0"/>
              <a:t> Heredia, Peru</a:t>
            </a:r>
            <a:endParaRPr lang="en-GB" sz="1000" dirty="0"/>
          </a:p>
          <a:p>
            <a:r>
              <a:rPr lang="en-GB" sz="1000" dirty="0" smtClean="0"/>
              <a:t>‘Definition and characterisation of the contribution of </a:t>
            </a:r>
            <a:r>
              <a:rPr lang="en-GB" sz="1000" dirty="0" err="1" smtClean="0"/>
              <a:t>neurocysticercosis</a:t>
            </a:r>
            <a:r>
              <a:rPr lang="en-GB" sz="1000" dirty="0" smtClean="0"/>
              <a:t> to seizure burden in endemic areas’</a:t>
            </a:r>
          </a:p>
          <a:p>
            <a:endParaRPr lang="en-GB" dirty="0"/>
          </a:p>
        </p:txBody>
      </p:sp>
      <p:sp>
        <p:nvSpPr>
          <p:cNvPr id="4" name="TextBox 3"/>
          <p:cNvSpPr txBox="1"/>
          <p:nvPr/>
        </p:nvSpPr>
        <p:spPr>
          <a:xfrm>
            <a:off x="5997787" y="3943948"/>
            <a:ext cx="1572766" cy="1754326"/>
          </a:xfrm>
          <a:prstGeom prst="rect">
            <a:avLst/>
          </a:prstGeom>
          <a:noFill/>
        </p:spPr>
        <p:txBody>
          <a:bodyPr wrap="square" rtlCol="0">
            <a:spAutoFit/>
          </a:bodyPr>
          <a:lstStyle/>
          <a:p>
            <a:r>
              <a:rPr lang="en-GB" sz="1000" b="1" dirty="0"/>
              <a:t>Dr Christophe Antonio-</a:t>
            </a:r>
            <a:r>
              <a:rPr lang="en-GB" sz="1000" b="1" dirty="0" err="1"/>
              <a:t>Nkondjio</a:t>
            </a:r>
            <a:endParaRPr lang="en-GB" sz="1000" b="1" dirty="0"/>
          </a:p>
          <a:p>
            <a:r>
              <a:rPr lang="en-GB" sz="1000" b="1" dirty="0"/>
              <a:t>OCEAC, Yaoundé, Cameroon</a:t>
            </a:r>
            <a:endParaRPr lang="en-GB" sz="1000" dirty="0"/>
          </a:p>
          <a:p>
            <a:r>
              <a:rPr lang="en-GB" sz="1000" dirty="0" smtClean="0"/>
              <a:t>‘Assessment </a:t>
            </a:r>
            <a:r>
              <a:rPr lang="en-GB" sz="1000" dirty="0"/>
              <a:t>of </a:t>
            </a:r>
            <a:r>
              <a:rPr lang="en-GB" sz="1000" dirty="0" err="1"/>
              <a:t>larviciding</a:t>
            </a:r>
            <a:r>
              <a:rPr lang="en-GB" sz="1000" dirty="0"/>
              <a:t> efficacy for integrated vector control in the city of Yaoundé, </a:t>
            </a:r>
            <a:r>
              <a:rPr lang="en-GB" sz="1000" dirty="0" smtClean="0"/>
              <a:t>Cameroon’</a:t>
            </a:r>
            <a:endParaRPr lang="en-GB" sz="1000" dirty="0"/>
          </a:p>
          <a:p>
            <a:endParaRPr lang="en-GB" dirty="0"/>
          </a:p>
        </p:txBody>
      </p:sp>
    </p:spTree>
    <p:extLst>
      <p:ext uri="{BB962C8B-B14F-4D97-AF65-F5344CB8AC3E}">
        <p14:creationId xmlns:p14="http://schemas.microsoft.com/office/powerpoint/2010/main" val="76355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489" y="1772816"/>
            <a:ext cx="5806679" cy="4124206"/>
          </a:xfrm>
          <a:prstGeom prst="rect">
            <a:avLst/>
          </a:prstGeom>
        </p:spPr>
        <p:txBody>
          <a:bodyPr wrap="square">
            <a:spAutoFit/>
          </a:bodyPr>
          <a:lstStyle/>
          <a:p>
            <a:pPr marL="285750" indent="-285750">
              <a:lnSpc>
                <a:spcPct val="80000"/>
              </a:lnSpc>
              <a:buFont typeface="Arial" panose="020B0604020202020204" pitchFamily="34" charset="0"/>
              <a:buChar char="•"/>
            </a:pPr>
            <a:r>
              <a:rPr lang="en-GB" dirty="0">
                <a:solidFill>
                  <a:srgbClr val="FFFFFF"/>
                </a:solidFill>
              </a:rPr>
              <a:t>Investigator Award </a:t>
            </a:r>
            <a:r>
              <a:rPr lang="en-GB" dirty="0" smtClean="0">
                <a:solidFill>
                  <a:srgbClr val="FFFFFF"/>
                </a:solidFill>
              </a:rPr>
              <a:t>are for researchers </a:t>
            </a:r>
            <a:r>
              <a:rPr lang="en-GB" dirty="0">
                <a:solidFill>
                  <a:srgbClr val="FFFFFF"/>
                </a:solidFill>
              </a:rPr>
              <a:t>at any stage in </a:t>
            </a:r>
            <a:r>
              <a:rPr lang="en-GB" dirty="0" smtClean="0">
                <a:solidFill>
                  <a:srgbClr val="FFFFFF"/>
                </a:solidFill>
              </a:rPr>
              <a:t>their independent </a:t>
            </a:r>
            <a:r>
              <a:rPr lang="en-GB" dirty="0">
                <a:solidFill>
                  <a:srgbClr val="FFFFFF"/>
                </a:solidFill>
              </a:rPr>
              <a:t>research career. </a:t>
            </a:r>
            <a:endParaRPr lang="en-GB" dirty="0" smtClean="0">
              <a:solidFill>
                <a:srgbClr val="FFFFFF"/>
              </a:solidFill>
            </a:endParaRPr>
          </a:p>
          <a:p>
            <a:pPr marL="196850" indent="-196850">
              <a:lnSpc>
                <a:spcPct val="80000"/>
              </a:lnSpc>
            </a:pPr>
            <a:endParaRPr lang="en-US" dirty="0">
              <a:solidFill>
                <a:srgbClr val="FFFFFF"/>
              </a:solidFill>
            </a:endParaRPr>
          </a:p>
          <a:p>
            <a:pPr marL="285750" indent="-285750">
              <a:lnSpc>
                <a:spcPct val="80000"/>
              </a:lnSpc>
              <a:buFont typeface="Arial" panose="020B0604020202020204" pitchFamily="34" charset="0"/>
              <a:buChar char="•"/>
            </a:pPr>
            <a:r>
              <a:rPr lang="en-GB" b="1" dirty="0">
                <a:solidFill>
                  <a:srgbClr val="FFFFFF"/>
                </a:solidFill>
              </a:rPr>
              <a:t>E</a:t>
            </a:r>
            <a:r>
              <a:rPr lang="en-GB" b="1" dirty="0" smtClean="0">
                <a:solidFill>
                  <a:srgbClr val="FFFFFF"/>
                </a:solidFill>
              </a:rPr>
              <a:t>arly-stage </a:t>
            </a:r>
            <a:r>
              <a:rPr lang="en-GB" b="1" dirty="0">
                <a:solidFill>
                  <a:srgbClr val="FFFFFF"/>
                </a:solidFill>
              </a:rPr>
              <a:t>researcher</a:t>
            </a:r>
            <a:r>
              <a:rPr lang="en-GB" dirty="0">
                <a:solidFill>
                  <a:srgbClr val="FFFFFF"/>
                </a:solidFill>
              </a:rPr>
              <a:t>, you should be able to show that you can innovate and drive advances in your field of study and demonstrate considerable promise for the </a:t>
            </a:r>
            <a:r>
              <a:rPr lang="en-GB" dirty="0" smtClean="0">
                <a:solidFill>
                  <a:srgbClr val="FFFFFF"/>
                </a:solidFill>
              </a:rPr>
              <a:t>future</a:t>
            </a:r>
          </a:p>
          <a:p>
            <a:pPr marL="285750" indent="-285750">
              <a:lnSpc>
                <a:spcPct val="80000"/>
              </a:lnSpc>
              <a:buFont typeface="Arial" panose="020B0604020202020204" pitchFamily="34" charset="0"/>
              <a:buChar char="•"/>
            </a:pPr>
            <a:endParaRPr lang="en-GB" dirty="0">
              <a:solidFill>
                <a:srgbClr val="FFFFFF"/>
              </a:solidFill>
            </a:endParaRPr>
          </a:p>
          <a:p>
            <a:pPr marL="285750" indent="-285750">
              <a:lnSpc>
                <a:spcPct val="80000"/>
              </a:lnSpc>
              <a:buFont typeface="Arial" panose="020B0604020202020204" pitchFamily="34" charset="0"/>
              <a:buChar char="•"/>
            </a:pPr>
            <a:r>
              <a:rPr lang="en-GB" b="1" dirty="0">
                <a:solidFill>
                  <a:srgbClr val="FFFFFF"/>
                </a:solidFill>
              </a:rPr>
              <a:t>M</a:t>
            </a:r>
            <a:r>
              <a:rPr lang="en-GB" b="1" dirty="0" smtClean="0">
                <a:solidFill>
                  <a:srgbClr val="FFFFFF"/>
                </a:solidFill>
              </a:rPr>
              <a:t>id-career </a:t>
            </a:r>
            <a:r>
              <a:rPr lang="en-GB" b="1" dirty="0">
                <a:solidFill>
                  <a:srgbClr val="FFFFFF"/>
                </a:solidFill>
              </a:rPr>
              <a:t>or senior researcher</a:t>
            </a:r>
            <a:r>
              <a:rPr lang="en-GB" dirty="0">
                <a:solidFill>
                  <a:srgbClr val="FFFFFF"/>
                </a:solidFill>
              </a:rPr>
              <a:t>, you should have achieved more in terms of originality and impact of your research, your track record of gaining research grant support and your success in training and mentoring others</a:t>
            </a:r>
            <a:r>
              <a:rPr lang="en-GB" dirty="0" smtClean="0">
                <a:solidFill>
                  <a:srgbClr val="FFFFFF"/>
                </a:solidFill>
              </a:rPr>
              <a:t>.</a:t>
            </a:r>
          </a:p>
          <a:p>
            <a:pPr marL="285750" indent="-285750">
              <a:lnSpc>
                <a:spcPct val="80000"/>
              </a:lnSpc>
              <a:buFont typeface="Arial" panose="020B0604020202020204" pitchFamily="34" charset="0"/>
              <a:buChar char="•"/>
            </a:pPr>
            <a:endParaRPr lang="en-GB" dirty="0">
              <a:solidFill>
                <a:srgbClr val="FFFFFF"/>
              </a:solidFill>
            </a:endParaRPr>
          </a:p>
          <a:p>
            <a:pPr marL="285750" indent="-285750">
              <a:lnSpc>
                <a:spcPct val="80000"/>
              </a:lnSpc>
              <a:buFont typeface="Arial" panose="020B0604020202020204" pitchFamily="34" charset="0"/>
              <a:buChar char="•"/>
            </a:pPr>
            <a:r>
              <a:rPr lang="en-US" dirty="0">
                <a:solidFill>
                  <a:srgbClr val="FFFFFF"/>
                </a:solidFill>
              </a:rPr>
              <a:t>Flexible support for five years</a:t>
            </a:r>
          </a:p>
          <a:p>
            <a:pPr marL="285750" lvl="0" indent="-285750" defTabSz="457200">
              <a:spcBef>
                <a:spcPts val="1200"/>
              </a:spcBef>
              <a:buFont typeface="Arial" panose="020B0604020202020204" pitchFamily="34" charset="0"/>
              <a:buChar char="•"/>
            </a:pPr>
            <a:r>
              <a:rPr lang="en-GB" dirty="0" smtClean="0">
                <a:solidFill>
                  <a:schemeClr val="bg1"/>
                </a:solidFill>
                <a:cs typeface="ＭＳ Ｐゴシック"/>
              </a:rPr>
              <a:t>Applications </a:t>
            </a:r>
            <a:r>
              <a:rPr lang="en-GB" dirty="0">
                <a:solidFill>
                  <a:schemeClr val="bg1"/>
                </a:solidFill>
                <a:cs typeface="ＭＳ Ｐゴシック"/>
              </a:rPr>
              <a:t>considered </a:t>
            </a:r>
            <a:r>
              <a:rPr lang="en-GB" dirty="0" smtClean="0">
                <a:solidFill>
                  <a:schemeClr val="bg1"/>
                </a:solidFill>
                <a:cs typeface="ＭＳ Ｐゴシック"/>
              </a:rPr>
              <a:t>three times a </a:t>
            </a:r>
            <a:r>
              <a:rPr lang="en-GB" dirty="0">
                <a:solidFill>
                  <a:schemeClr val="bg1"/>
                </a:solidFill>
                <a:cs typeface="ＭＳ Ｐゴシック"/>
              </a:rPr>
              <a:t>year (next </a:t>
            </a:r>
            <a:r>
              <a:rPr lang="en-GB" dirty="0" smtClean="0">
                <a:solidFill>
                  <a:schemeClr val="bg1"/>
                </a:solidFill>
                <a:cs typeface="ＭＳ Ｐゴシック"/>
              </a:rPr>
              <a:t>application </a:t>
            </a:r>
            <a:r>
              <a:rPr lang="en-GB" dirty="0">
                <a:solidFill>
                  <a:schemeClr val="bg1"/>
                </a:solidFill>
                <a:cs typeface="ＭＳ Ｐゴシック"/>
              </a:rPr>
              <a:t>deadline </a:t>
            </a:r>
            <a:r>
              <a:rPr lang="en-GB" b="1" dirty="0" smtClean="0">
                <a:solidFill>
                  <a:schemeClr val="bg1"/>
                </a:solidFill>
                <a:cs typeface="ＭＳ Ｐゴシック"/>
              </a:rPr>
              <a:t>21 November </a:t>
            </a:r>
            <a:r>
              <a:rPr lang="en-GB" b="1" dirty="0">
                <a:solidFill>
                  <a:schemeClr val="bg1"/>
                </a:solidFill>
                <a:cs typeface="ＭＳ Ｐゴシック"/>
              </a:rPr>
              <a:t>2016</a:t>
            </a:r>
            <a:r>
              <a:rPr lang="en-GB" dirty="0">
                <a:solidFill>
                  <a:schemeClr val="bg1"/>
                </a:solidFill>
                <a:cs typeface="ＭＳ Ｐゴシック"/>
              </a:rPr>
              <a:t>) </a:t>
            </a:r>
          </a:p>
        </p:txBody>
      </p:sp>
      <p:sp>
        <p:nvSpPr>
          <p:cNvPr id="18" name="Text Box 25"/>
          <p:cNvSpPr txBox="1">
            <a:spLocks noChangeArrowheads="1"/>
          </p:cNvSpPr>
          <p:nvPr/>
        </p:nvSpPr>
        <p:spPr bwMode="auto">
          <a:xfrm>
            <a:off x="121009" y="377369"/>
            <a:ext cx="86098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a:solidFill>
                  <a:srgbClr val="D2D2D2"/>
                </a:solidFill>
                <a:latin typeface="Arial" charset="0"/>
                <a:ea typeface="ＭＳ Ｐゴシック" pitchFamily="34" charset="-128"/>
              </a:defRPr>
            </a:lvl1pPr>
            <a:lvl2pPr marL="742950" indent="-28575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2pPr>
            <a:lvl3pPr marL="11430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3pPr>
            <a:lvl4pPr marL="16002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4pPr>
            <a:lvl5pPr marL="20574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5pPr>
            <a:lvl6pPr marL="25146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6pPr>
            <a:lvl7pPr marL="29718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7pPr>
            <a:lvl8pPr marL="34290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8pPr>
            <a:lvl9pPr marL="38862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9pPr>
          </a:lstStyle>
          <a:p>
            <a:pPr algn="ctr" eaLnBrk="1" hangingPunct="1">
              <a:spcBef>
                <a:spcPct val="0"/>
              </a:spcBef>
            </a:pPr>
            <a:r>
              <a:rPr lang="en-GB" altLang="en-US" sz="4000" b="1" dirty="0" smtClean="0">
                <a:solidFill>
                  <a:schemeClr val="bg1"/>
                </a:solidFill>
                <a:latin typeface="+mj-lt"/>
              </a:rPr>
              <a:t>Investigator Awards</a:t>
            </a:r>
            <a:endParaRPr lang="en-GB" altLang="en-US" sz="4000" b="1" dirty="0">
              <a:solidFill>
                <a:schemeClr val="bg1"/>
              </a:solidFill>
              <a:latin typeface="+mj-lt"/>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924" r="11823"/>
          <a:stretch/>
        </p:blipFill>
        <p:spPr bwMode="auto">
          <a:xfrm>
            <a:off x="7275406" y="1085254"/>
            <a:ext cx="970322" cy="1272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198" y="3000865"/>
            <a:ext cx="1296737" cy="972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634991" y="3973418"/>
            <a:ext cx="2357009" cy="830997"/>
          </a:xfrm>
          <a:prstGeom prst="rect">
            <a:avLst/>
          </a:prstGeom>
          <a:noFill/>
        </p:spPr>
        <p:txBody>
          <a:bodyPr wrap="square" rtlCol="0">
            <a:spAutoFit/>
          </a:bodyPr>
          <a:lstStyle/>
          <a:p>
            <a:pPr algn="ctr"/>
            <a:r>
              <a:rPr lang="en-GB" sz="1000" b="1" dirty="0"/>
              <a:t>Dr Shah </a:t>
            </a:r>
            <a:r>
              <a:rPr lang="en-GB" sz="1000" b="1" dirty="0" err="1"/>
              <a:t>Faruque</a:t>
            </a:r>
            <a:endParaRPr lang="en-GB" sz="1000" b="1" dirty="0"/>
          </a:p>
          <a:p>
            <a:pPr algn="ctr"/>
            <a:r>
              <a:rPr lang="en-GB" sz="1000" b="1" dirty="0"/>
              <a:t>International Centre for Diarrhoeal Disease Research, Bangladesh</a:t>
            </a:r>
            <a:endParaRPr lang="en-GB" sz="1000" dirty="0"/>
          </a:p>
          <a:p>
            <a:endParaRPr lang="en-GB" dirty="0"/>
          </a:p>
        </p:txBody>
      </p:sp>
      <p:sp>
        <p:nvSpPr>
          <p:cNvPr id="4" name="Rectangle 3"/>
          <p:cNvSpPr/>
          <p:nvPr/>
        </p:nvSpPr>
        <p:spPr>
          <a:xfrm>
            <a:off x="6516947" y="5773911"/>
            <a:ext cx="2355132" cy="400110"/>
          </a:xfrm>
          <a:prstGeom prst="rect">
            <a:avLst/>
          </a:prstGeom>
        </p:spPr>
        <p:txBody>
          <a:bodyPr wrap="none">
            <a:spAutoFit/>
          </a:bodyPr>
          <a:lstStyle/>
          <a:p>
            <a:pPr algn="ctr"/>
            <a:r>
              <a:rPr lang="en-GB" sz="1000" b="1" dirty="0"/>
              <a:t>Professor César </a:t>
            </a:r>
            <a:r>
              <a:rPr lang="en-GB" sz="1000" b="1" dirty="0" err="1" smtClean="0"/>
              <a:t>Victora</a:t>
            </a:r>
            <a:endParaRPr lang="en-GB" sz="1000" b="1" dirty="0" smtClean="0"/>
          </a:p>
          <a:p>
            <a:pPr algn="ctr"/>
            <a:r>
              <a:rPr lang="en-GB" sz="1000" b="1" dirty="0"/>
              <a:t>Federal University of Pelotas, Brazil</a:t>
            </a:r>
            <a:endParaRPr lang="en-GB" sz="1000" dirty="0"/>
          </a:p>
        </p:txBody>
      </p:sp>
      <p:sp>
        <p:nvSpPr>
          <p:cNvPr id="5" name="Rectangle 4"/>
          <p:cNvSpPr/>
          <p:nvPr/>
        </p:nvSpPr>
        <p:spPr>
          <a:xfrm>
            <a:off x="6516947" y="2384149"/>
            <a:ext cx="2487241" cy="553998"/>
          </a:xfrm>
          <a:prstGeom prst="rect">
            <a:avLst/>
          </a:prstGeom>
        </p:spPr>
        <p:txBody>
          <a:bodyPr wrap="square">
            <a:spAutoFit/>
          </a:bodyPr>
          <a:lstStyle/>
          <a:p>
            <a:pPr algn="ctr"/>
            <a:r>
              <a:rPr lang="en-GB" sz="1000" b="1" dirty="0"/>
              <a:t>Professor </a:t>
            </a:r>
            <a:r>
              <a:rPr lang="en-GB" sz="1000" b="1" dirty="0" smtClean="0"/>
              <a:t>Guy Thwaites,</a:t>
            </a:r>
          </a:p>
          <a:p>
            <a:pPr algn="ctr"/>
            <a:r>
              <a:rPr lang="en-GB" sz="1000" b="1" dirty="0" smtClean="0"/>
              <a:t>Oxford University Clinical Research Unit, Vietnam</a:t>
            </a:r>
            <a:endParaRPr lang="en-GB" sz="1000" dirty="0"/>
          </a:p>
        </p:txBody>
      </p:sp>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7996" y="4581127"/>
            <a:ext cx="887732" cy="1173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1346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476672"/>
            <a:ext cx="4128645" cy="638944"/>
          </a:xfrm>
        </p:spPr>
        <p:txBody>
          <a:bodyPr/>
          <a:lstStyle/>
          <a:p>
            <a:r>
              <a:rPr lang="en-GB" sz="4000" dirty="0" smtClean="0"/>
              <a:t>Seed Awards</a:t>
            </a:r>
            <a:endParaRPr lang="en-GB" sz="4000" dirty="0"/>
          </a:p>
        </p:txBody>
      </p:sp>
      <p:sp>
        <p:nvSpPr>
          <p:cNvPr id="5" name="TextBox 4"/>
          <p:cNvSpPr txBox="1"/>
          <p:nvPr/>
        </p:nvSpPr>
        <p:spPr>
          <a:xfrm>
            <a:off x="1095632" y="5165124"/>
            <a:ext cx="1037968" cy="369332"/>
          </a:xfrm>
          <a:prstGeom prst="rect">
            <a:avLst/>
          </a:prstGeom>
          <a:noFill/>
        </p:spPr>
        <p:txBody>
          <a:bodyPr wrap="square" rtlCol="0">
            <a:spAutoFit/>
          </a:bodyPr>
          <a:lstStyle/>
          <a:p>
            <a:pPr fontAlgn="base">
              <a:spcBef>
                <a:spcPct val="0"/>
              </a:spcBef>
              <a:spcAft>
                <a:spcPct val="0"/>
              </a:spcAft>
            </a:pPr>
            <a:endParaRPr lang="en-GB" dirty="0">
              <a:solidFill>
                <a:srgbClr val="D2D2D2"/>
              </a:solidFill>
              <a:latin typeface="Times New Roman" pitchFamily="18" charset="0"/>
            </a:endParaRPr>
          </a:p>
        </p:txBody>
      </p:sp>
      <p:pic>
        <p:nvPicPr>
          <p:cNvPr id="9" name="Picture 2" descr="O:\Seeds_Web thumbnail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293097"/>
            <a:ext cx="3233191" cy="2016224"/>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95536" y="1340768"/>
            <a:ext cx="7632848" cy="3859518"/>
          </a:xfrm>
          <a:prstGeom prst="rect">
            <a:avLst/>
          </a:prstGeom>
        </p:spPr>
        <p:txBody>
          <a:bodyPr wrap="square">
            <a:spAutoFit/>
          </a:bodyPr>
          <a:lstStyle/>
          <a:p>
            <a:pPr marL="285750" indent="-285750">
              <a:lnSpc>
                <a:spcPct val="80000"/>
              </a:lnSpc>
              <a:buFont typeface="Arial" panose="020B0604020202020204" pitchFamily="34" charset="0"/>
              <a:buChar char="•"/>
            </a:pPr>
            <a:r>
              <a:rPr lang="en-GB" dirty="0" smtClean="0">
                <a:solidFill>
                  <a:srgbClr val="FFFFFF"/>
                </a:solidFill>
              </a:rPr>
              <a:t>Responsive, flexible funding, enabling researchers to develop a novel idea.</a:t>
            </a:r>
          </a:p>
          <a:p>
            <a:pPr marL="285750" indent="-285750">
              <a:lnSpc>
                <a:spcPct val="80000"/>
              </a:lnSpc>
              <a:buFont typeface="Arial" panose="020B0604020202020204" pitchFamily="34" charset="0"/>
              <a:buChar char="•"/>
            </a:pPr>
            <a:endParaRPr lang="en-GB" dirty="0">
              <a:solidFill>
                <a:srgbClr val="FFFFFF"/>
              </a:solidFill>
            </a:endParaRPr>
          </a:p>
          <a:p>
            <a:pPr marL="285750" indent="-285750">
              <a:lnSpc>
                <a:spcPct val="80000"/>
              </a:lnSpc>
              <a:buFont typeface="Arial" panose="020B0604020202020204" pitchFamily="34" charset="0"/>
              <a:buChar char="•"/>
            </a:pPr>
            <a:r>
              <a:rPr lang="en-GB" dirty="0" smtClean="0">
                <a:solidFill>
                  <a:srgbClr val="FFFFFF"/>
                </a:solidFill>
              </a:rPr>
              <a:t>To generate resources, tools and/or preliminary data leading to a larger research application</a:t>
            </a:r>
          </a:p>
          <a:p>
            <a:pPr marL="285750" indent="-285750">
              <a:lnSpc>
                <a:spcPct val="80000"/>
              </a:lnSpc>
              <a:buFont typeface="Arial" panose="020B0604020202020204" pitchFamily="34" charset="0"/>
              <a:buChar char="•"/>
            </a:pPr>
            <a:endParaRPr lang="en-GB" dirty="0" smtClean="0">
              <a:solidFill>
                <a:srgbClr val="FFFFFF"/>
              </a:solidFill>
            </a:endParaRPr>
          </a:p>
          <a:p>
            <a:pPr marL="285750" indent="-285750">
              <a:lnSpc>
                <a:spcPct val="80000"/>
              </a:lnSpc>
              <a:buFont typeface="Arial" panose="020B0604020202020204" pitchFamily="34" charset="0"/>
              <a:buChar char="•"/>
            </a:pPr>
            <a:r>
              <a:rPr lang="en-GB" kern="0" dirty="0">
                <a:solidFill>
                  <a:srgbClr val="FFFFFF"/>
                </a:solidFill>
                <a:cs typeface="ＭＳ Ｐゴシック"/>
              </a:rPr>
              <a:t>A</a:t>
            </a:r>
            <a:r>
              <a:rPr lang="en-GB" kern="0" dirty="0" smtClean="0">
                <a:solidFill>
                  <a:srgbClr val="FFFFFF"/>
                </a:solidFill>
                <a:cs typeface="ＭＳ Ｐゴシック"/>
              </a:rPr>
              <a:t>pplicants </a:t>
            </a:r>
            <a:r>
              <a:rPr lang="en-GB" kern="0" dirty="0">
                <a:solidFill>
                  <a:srgbClr val="FFFFFF"/>
                </a:solidFill>
                <a:cs typeface="ＭＳ Ｐゴシック"/>
              </a:rPr>
              <a:t>must hold an appointment at an eligible institution in the UK, Republic of Ireland or a low- or middle-income </a:t>
            </a:r>
            <a:r>
              <a:rPr lang="en-GB" kern="0" dirty="0" smtClean="0">
                <a:solidFill>
                  <a:srgbClr val="FFFFFF"/>
                </a:solidFill>
                <a:cs typeface="ＭＳ Ｐゴシック"/>
              </a:rPr>
              <a:t>country</a:t>
            </a:r>
          </a:p>
          <a:p>
            <a:pPr marL="285750" indent="-285750">
              <a:lnSpc>
                <a:spcPct val="80000"/>
              </a:lnSpc>
              <a:buFont typeface="Arial" panose="020B0604020202020204" pitchFamily="34" charset="0"/>
              <a:buChar char="•"/>
            </a:pPr>
            <a:endParaRPr lang="en-GB" kern="0" dirty="0">
              <a:solidFill>
                <a:srgbClr val="FFFFFF"/>
              </a:solidFill>
              <a:cs typeface="ＭＳ Ｐゴシック"/>
            </a:endParaRPr>
          </a:p>
          <a:p>
            <a:pPr marL="285750" indent="-285750">
              <a:lnSpc>
                <a:spcPct val="80000"/>
              </a:lnSpc>
              <a:buFont typeface="Arial" panose="020B0604020202020204" pitchFamily="34" charset="0"/>
              <a:buChar char="•"/>
            </a:pPr>
            <a:r>
              <a:rPr lang="en-GB" kern="0" dirty="0" smtClean="0">
                <a:solidFill>
                  <a:srgbClr val="FFFFFF"/>
                </a:solidFill>
                <a:cs typeface="ＭＳ Ｐゴシック"/>
              </a:rPr>
              <a:t>Up to £100,000 over 2 years</a:t>
            </a:r>
          </a:p>
          <a:p>
            <a:pPr marL="285750" indent="-285750">
              <a:lnSpc>
                <a:spcPct val="80000"/>
              </a:lnSpc>
              <a:buFont typeface="Arial" panose="020B0604020202020204" pitchFamily="34" charset="0"/>
              <a:buChar char="•"/>
            </a:pPr>
            <a:endParaRPr lang="en-GB" kern="0" dirty="0">
              <a:solidFill>
                <a:srgbClr val="FFFFFF"/>
              </a:solidFill>
              <a:cs typeface="ＭＳ Ｐゴシック"/>
            </a:endParaRPr>
          </a:p>
          <a:p>
            <a:pPr marL="285750" indent="-285750">
              <a:lnSpc>
                <a:spcPct val="80000"/>
              </a:lnSpc>
              <a:buFont typeface="Arial" panose="020B0604020202020204" pitchFamily="34" charset="0"/>
              <a:buChar char="•"/>
            </a:pPr>
            <a:r>
              <a:rPr lang="en-GB" kern="0" dirty="0" smtClean="0">
                <a:solidFill>
                  <a:srgbClr val="FFFFFF"/>
                </a:solidFill>
                <a:cs typeface="ＭＳ Ｐゴシック"/>
              </a:rPr>
              <a:t>Not for researchers with a current personal award or other substantive funding</a:t>
            </a:r>
          </a:p>
          <a:p>
            <a:pPr marL="285750" indent="-285750">
              <a:lnSpc>
                <a:spcPct val="80000"/>
              </a:lnSpc>
              <a:buFont typeface="Arial" panose="020B0604020202020204" pitchFamily="34" charset="0"/>
              <a:buChar char="•"/>
            </a:pPr>
            <a:endParaRPr lang="en-GB" kern="0" dirty="0">
              <a:solidFill>
                <a:srgbClr val="FFFFFF"/>
              </a:solidFill>
              <a:cs typeface="ＭＳ Ｐゴシック"/>
            </a:endParaRPr>
          </a:p>
          <a:p>
            <a:pPr marL="285750" indent="-285750">
              <a:lnSpc>
                <a:spcPct val="80000"/>
              </a:lnSpc>
              <a:buFont typeface="Arial" panose="020B0604020202020204" pitchFamily="34" charset="0"/>
              <a:buChar char="•"/>
            </a:pPr>
            <a:r>
              <a:rPr lang="en-GB" kern="0" dirty="0" smtClean="0">
                <a:solidFill>
                  <a:srgbClr val="FFFFFF"/>
                </a:solidFill>
                <a:cs typeface="ＭＳ Ｐゴシック"/>
              </a:rPr>
              <a:t>Considered 3 times per year</a:t>
            </a:r>
          </a:p>
          <a:p>
            <a:pPr>
              <a:lnSpc>
                <a:spcPct val="80000"/>
              </a:lnSpc>
            </a:pPr>
            <a:r>
              <a:rPr lang="en-GB" b="1" kern="0" dirty="0" smtClean="0">
                <a:solidFill>
                  <a:srgbClr val="FFFFFF"/>
                </a:solidFill>
                <a:cs typeface="ＭＳ Ｐゴシック"/>
              </a:rPr>
              <a:t>(next application deadline 3 October 2016)</a:t>
            </a:r>
          </a:p>
          <a:p>
            <a:pPr marL="285750" indent="-285750">
              <a:lnSpc>
                <a:spcPct val="80000"/>
              </a:lnSpc>
              <a:buFont typeface="Arial" panose="020B0604020202020204" pitchFamily="34" charset="0"/>
              <a:buChar char="•"/>
            </a:pPr>
            <a:endParaRPr lang="en-GB" kern="0" dirty="0">
              <a:solidFill>
                <a:srgbClr val="FFFFFF"/>
              </a:solidFill>
              <a:cs typeface="ＭＳ Ｐゴシック"/>
            </a:endParaRPr>
          </a:p>
        </p:txBody>
      </p:sp>
    </p:spTree>
    <p:extLst>
      <p:ext uri="{BB962C8B-B14F-4D97-AF65-F5344CB8AC3E}">
        <p14:creationId xmlns:p14="http://schemas.microsoft.com/office/powerpoint/2010/main" val="1546399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8" name="Text Box 25"/>
          <p:cNvSpPr txBox="1">
            <a:spLocks noChangeArrowheads="1"/>
          </p:cNvSpPr>
          <p:nvPr/>
        </p:nvSpPr>
        <p:spPr bwMode="auto">
          <a:xfrm>
            <a:off x="188950" y="1039566"/>
            <a:ext cx="86098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a:solidFill>
                  <a:srgbClr val="D2D2D2"/>
                </a:solidFill>
                <a:latin typeface="Arial" charset="0"/>
                <a:ea typeface="ＭＳ Ｐゴシック" pitchFamily="34" charset="-128"/>
              </a:defRPr>
            </a:lvl1pPr>
            <a:lvl2pPr marL="742950" indent="-28575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2pPr>
            <a:lvl3pPr marL="11430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3pPr>
            <a:lvl4pPr marL="16002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4pPr>
            <a:lvl5pPr marL="20574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5pPr>
            <a:lvl6pPr marL="25146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6pPr>
            <a:lvl7pPr marL="29718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7pPr>
            <a:lvl8pPr marL="34290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8pPr>
            <a:lvl9pPr marL="38862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9pPr>
          </a:lstStyle>
          <a:p>
            <a:pPr algn="ctr" eaLnBrk="1" hangingPunct="1">
              <a:spcBef>
                <a:spcPct val="0"/>
              </a:spcBef>
            </a:pPr>
            <a:r>
              <a:rPr lang="en-GB" altLang="en-US" sz="4000" b="1" dirty="0" smtClean="0">
                <a:solidFill>
                  <a:schemeClr val="bg1"/>
                </a:solidFill>
                <a:latin typeface="+mj-lt"/>
              </a:rPr>
              <a:t>Support for teams</a:t>
            </a:r>
            <a:endParaRPr lang="en-GB" altLang="en-US" sz="4000" b="1" dirty="0">
              <a:solidFill>
                <a:schemeClr val="bg1"/>
              </a:solidFill>
              <a:latin typeface="+mj-lt"/>
            </a:endParaRPr>
          </a:p>
        </p:txBody>
      </p:sp>
      <p:sp>
        <p:nvSpPr>
          <p:cNvPr id="2" name="Rectangle 1"/>
          <p:cNvSpPr/>
          <p:nvPr/>
        </p:nvSpPr>
        <p:spPr>
          <a:xfrm>
            <a:off x="666830" y="2305201"/>
            <a:ext cx="8100392" cy="820417"/>
          </a:xfrm>
          <a:prstGeom prst="rect">
            <a:avLst/>
          </a:prstGeom>
        </p:spPr>
        <p:txBody>
          <a:bodyPr wrap="square">
            <a:spAutoFit/>
          </a:bodyPr>
          <a:lstStyle/>
          <a:p>
            <a:pPr marL="823636" lvl="1" indent="-514350">
              <a:lnSpc>
                <a:spcPct val="200000"/>
              </a:lnSpc>
              <a:buClrTx/>
              <a:buFont typeface="+mj-lt"/>
              <a:buAutoNum type="arabicPeriod"/>
            </a:pPr>
            <a:r>
              <a:rPr lang="en-GB" sz="2800" dirty="0" smtClean="0">
                <a:solidFill>
                  <a:schemeClr val="bg1"/>
                </a:solidFill>
              </a:rPr>
              <a:t>Collaborative Awards</a:t>
            </a:r>
            <a:endParaRPr lang="en-GB" sz="2800" dirty="0">
              <a:solidFill>
                <a:schemeClr val="bg1"/>
              </a:solidFill>
            </a:endParaRPr>
          </a:p>
        </p:txBody>
      </p:sp>
    </p:spTree>
    <p:extLst>
      <p:ext uri="{BB962C8B-B14F-4D97-AF65-F5344CB8AC3E}">
        <p14:creationId xmlns:p14="http://schemas.microsoft.com/office/powerpoint/2010/main" val="3228234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190" y="620688"/>
            <a:ext cx="8229600" cy="710952"/>
          </a:xfrm>
        </p:spPr>
        <p:txBody>
          <a:bodyPr/>
          <a:lstStyle/>
          <a:p>
            <a:pPr algn="ctr"/>
            <a:r>
              <a:rPr lang="en-GB" sz="4000" dirty="0" smtClean="0"/>
              <a:t>Collaborative Awards</a:t>
            </a:r>
            <a:endParaRPr lang="en-GB" sz="4000" dirty="0"/>
          </a:p>
        </p:txBody>
      </p:sp>
      <p:pic>
        <p:nvPicPr>
          <p:cNvPr id="7" name="Picture 2" descr="O:\Collaborative_Web thumbnail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0266" y="3345283"/>
            <a:ext cx="3809524" cy="3034921"/>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18312" y="1790973"/>
            <a:ext cx="8640960" cy="1200329"/>
          </a:xfrm>
          <a:prstGeom prst="rect">
            <a:avLst/>
          </a:prstGeom>
        </p:spPr>
        <p:txBody>
          <a:bodyPr wrap="square">
            <a:spAutoFit/>
          </a:bodyPr>
          <a:lstStyle/>
          <a:p>
            <a:pPr marL="285750" indent="-285750">
              <a:lnSpc>
                <a:spcPct val="80000"/>
              </a:lnSpc>
              <a:buFont typeface="Arial" panose="020B0604020202020204" pitchFamily="34" charset="0"/>
              <a:buChar char="•"/>
            </a:pPr>
            <a:r>
              <a:rPr lang="en-GB" kern="0" dirty="0" smtClean="0">
                <a:solidFill>
                  <a:srgbClr val="FFFFFF"/>
                </a:solidFill>
                <a:cs typeface="ＭＳ Ｐゴシック"/>
              </a:rPr>
              <a:t>Collaborative research projects that can only be achieved by teams working together</a:t>
            </a:r>
          </a:p>
          <a:p>
            <a:pPr marL="285750" indent="-285750">
              <a:lnSpc>
                <a:spcPct val="80000"/>
              </a:lnSpc>
              <a:buFont typeface="Arial" panose="020B0604020202020204" pitchFamily="34" charset="0"/>
              <a:buChar char="•"/>
            </a:pPr>
            <a:endParaRPr lang="en-GB" kern="0" dirty="0">
              <a:solidFill>
                <a:srgbClr val="FFFFFF"/>
              </a:solidFill>
              <a:cs typeface="ＭＳ Ｐゴシック"/>
            </a:endParaRPr>
          </a:p>
          <a:p>
            <a:pPr marL="285750" indent="-285750">
              <a:lnSpc>
                <a:spcPct val="80000"/>
              </a:lnSpc>
              <a:buFont typeface="Arial" panose="020B0604020202020204" pitchFamily="34" charset="0"/>
              <a:buChar char="•"/>
            </a:pPr>
            <a:r>
              <a:rPr lang="en-GB" kern="0" dirty="0" smtClean="0">
                <a:solidFill>
                  <a:srgbClr val="FFFFFF"/>
                </a:solidFill>
                <a:cs typeface="ＭＳ Ｐゴシック"/>
              </a:rPr>
              <a:t>Single or cross-discipline </a:t>
            </a:r>
            <a:r>
              <a:rPr lang="en-GB" dirty="0">
                <a:solidFill>
                  <a:srgbClr val="FFFFFF"/>
                </a:solidFill>
              </a:rPr>
              <a:t>(but cross-discipline encouraged)</a:t>
            </a:r>
          </a:p>
          <a:p>
            <a:pPr marL="285750" indent="-285750">
              <a:lnSpc>
                <a:spcPct val="80000"/>
              </a:lnSpc>
              <a:buFont typeface="Arial" panose="020B0604020202020204" pitchFamily="34" charset="0"/>
              <a:buChar char="•"/>
            </a:pPr>
            <a:endParaRPr lang="en-GB" kern="0" dirty="0">
              <a:solidFill>
                <a:srgbClr val="FFFFFF"/>
              </a:solidFill>
              <a:cs typeface="ＭＳ Ｐゴシック"/>
            </a:endParaRPr>
          </a:p>
        </p:txBody>
      </p:sp>
      <p:sp>
        <p:nvSpPr>
          <p:cNvPr id="8" name="Rectangle 7"/>
          <p:cNvSpPr/>
          <p:nvPr/>
        </p:nvSpPr>
        <p:spPr>
          <a:xfrm>
            <a:off x="299179" y="3043783"/>
            <a:ext cx="4320480" cy="3637919"/>
          </a:xfrm>
          <a:prstGeom prst="rect">
            <a:avLst/>
          </a:prstGeom>
        </p:spPr>
        <p:txBody>
          <a:bodyPr wrap="square">
            <a:spAutoFit/>
          </a:bodyPr>
          <a:lstStyle/>
          <a:p>
            <a:pPr marL="285750" indent="-285750">
              <a:lnSpc>
                <a:spcPct val="80000"/>
              </a:lnSpc>
              <a:buFont typeface="Arial" panose="020B0604020202020204" pitchFamily="34" charset="0"/>
              <a:buChar char="•"/>
            </a:pPr>
            <a:r>
              <a:rPr lang="en-GB" kern="0" dirty="0" smtClean="0">
                <a:solidFill>
                  <a:srgbClr val="FFFFFF"/>
                </a:solidFill>
                <a:cs typeface="ＭＳ Ｐゴシック"/>
              </a:rPr>
              <a:t>Teams can be </a:t>
            </a:r>
            <a:r>
              <a:rPr lang="en-GB" kern="0" dirty="0">
                <a:solidFill>
                  <a:srgbClr val="FFFFFF"/>
                </a:solidFill>
                <a:cs typeface="ＭＳ Ｐゴシック"/>
              </a:rPr>
              <a:t>multinational, but we expect that at least one applicant will be based in the UK, ROI or </a:t>
            </a:r>
            <a:r>
              <a:rPr lang="en-GB" kern="0" dirty="0" smtClean="0">
                <a:solidFill>
                  <a:srgbClr val="FFFFFF"/>
                </a:solidFill>
                <a:cs typeface="ＭＳ Ｐゴシック"/>
              </a:rPr>
              <a:t>LMIC</a:t>
            </a:r>
          </a:p>
          <a:p>
            <a:pPr marL="285750" indent="-285750">
              <a:lnSpc>
                <a:spcPct val="80000"/>
              </a:lnSpc>
              <a:buFont typeface="Arial" panose="020B0604020202020204" pitchFamily="34" charset="0"/>
              <a:buChar char="•"/>
            </a:pPr>
            <a:endParaRPr lang="en-GB" kern="0" dirty="0">
              <a:solidFill>
                <a:srgbClr val="FFFFFF"/>
              </a:solidFill>
              <a:cs typeface="ＭＳ Ｐゴシック"/>
            </a:endParaRPr>
          </a:p>
          <a:p>
            <a:pPr marL="285750" indent="-285750">
              <a:lnSpc>
                <a:spcPct val="80000"/>
              </a:lnSpc>
              <a:buFont typeface="Arial" panose="020B0604020202020204" pitchFamily="34" charset="0"/>
              <a:buChar char="•"/>
            </a:pPr>
            <a:r>
              <a:rPr lang="en-GB" kern="0" dirty="0" smtClean="0">
                <a:solidFill>
                  <a:srgbClr val="FFFFFF"/>
                </a:solidFill>
                <a:cs typeface="ＭＳ Ｐゴシック"/>
              </a:rPr>
              <a:t>Members of the team must have </a:t>
            </a:r>
            <a:r>
              <a:rPr lang="en-GB" kern="0" dirty="0">
                <a:solidFill>
                  <a:srgbClr val="FFFFFF"/>
                </a:solidFill>
              </a:rPr>
              <a:t>proven experience in collaborative research and consist of </a:t>
            </a:r>
            <a:r>
              <a:rPr lang="en-GB" kern="0" dirty="0" smtClean="0">
                <a:solidFill>
                  <a:srgbClr val="FFFFFF"/>
                </a:solidFill>
              </a:rPr>
              <a:t>independent </a:t>
            </a:r>
            <a:r>
              <a:rPr lang="en-GB" kern="0" dirty="0">
                <a:solidFill>
                  <a:srgbClr val="FFFFFF"/>
                </a:solidFill>
              </a:rPr>
              <a:t>research </a:t>
            </a:r>
            <a:r>
              <a:rPr lang="en-GB" kern="0" dirty="0" smtClean="0">
                <a:solidFill>
                  <a:srgbClr val="FFFFFF"/>
                </a:solidFill>
              </a:rPr>
              <a:t>groups</a:t>
            </a:r>
          </a:p>
          <a:p>
            <a:pPr marL="285750" indent="-285750">
              <a:lnSpc>
                <a:spcPct val="80000"/>
              </a:lnSpc>
              <a:buFont typeface="Arial" panose="020B0604020202020204" pitchFamily="34" charset="0"/>
              <a:buChar char="•"/>
            </a:pPr>
            <a:endParaRPr lang="en-GB" kern="0" dirty="0">
              <a:solidFill>
                <a:srgbClr val="FFFFFF"/>
              </a:solidFill>
            </a:endParaRPr>
          </a:p>
          <a:p>
            <a:pPr marL="285750" indent="-285750">
              <a:lnSpc>
                <a:spcPct val="80000"/>
              </a:lnSpc>
              <a:buFont typeface="Arial" panose="020B0604020202020204" pitchFamily="34" charset="0"/>
              <a:buChar char="•"/>
            </a:pPr>
            <a:r>
              <a:rPr lang="en-GB" kern="0" dirty="0" smtClean="0">
                <a:solidFill>
                  <a:srgbClr val="FFFFFF"/>
                </a:solidFill>
              </a:rPr>
              <a:t>Up to £4 million for up to 5 years</a:t>
            </a:r>
          </a:p>
          <a:p>
            <a:pPr marL="285750" indent="-285750">
              <a:lnSpc>
                <a:spcPct val="80000"/>
              </a:lnSpc>
              <a:buFont typeface="Arial" panose="020B0604020202020204" pitchFamily="34" charset="0"/>
              <a:buChar char="•"/>
            </a:pPr>
            <a:endParaRPr lang="en-GB" kern="0" dirty="0">
              <a:solidFill>
                <a:srgbClr val="FFFFFF"/>
              </a:solidFill>
            </a:endParaRPr>
          </a:p>
          <a:p>
            <a:pPr marL="285750" indent="-285750">
              <a:lnSpc>
                <a:spcPct val="80000"/>
              </a:lnSpc>
              <a:buFont typeface="Arial" panose="020B0604020202020204" pitchFamily="34" charset="0"/>
              <a:buChar char="•"/>
            </a:pPr>
            <a:r>
              <a:rPr lang="en-GB" kern="0" dirty="0" smtClean="0">
                <a:solidFill>
                  <a:srgbClr val="FFFFFF"/>
                </a:solidFill>
              </a:rPr>
              <a:t>Applications considered 3 times per year </a:t>
            </a:r>
            <a:r>
              <a:rPr lang="en-GB" b="1" kern="0" dirty="0">
                <a:solidFill>
                  <a:srgbClr val="FFFFFF"/>
                </a:solidFill>
              </a:rPr>
              <a:t>(next </a:t>
            </a:r>
            <a:r>
              <a:rPr lang="en-GB" b="1" kern="0" dirty="0" smtClean="0">
                <a:solidFill>
                  <a:srgbClr val="FFFFFF"/>
                </a:solidFill>
              </a:rPr>
              <a:t>preliminary application deadline </a:t>
            </a:r>
            <a:r>
              <a:rPr lang="en-GB" b="1" kern="0" dirty="0">
                <a:solidFill>
                  <a:srgbClr val="FFFFFF"/>
                </a:solidFill>
              </a:rPr>
              <a:t>17 November 2016) </a:t>
            </a:r>
          </a:p>
          <a:p>
            <a:pPr marL="285750" indent="-285750">
              <a:lnSpc>
                <a:spcPct val="80000"/>
              </a:lnSpc>
              <a:buFont typeface="Arial" panose="020B0604020202020204" pitchFamily="34" charset="0"/>
              <a:buChar char="•"/>
            </a:pPr>
            <a:endParaRPr lang="en-GB" dirty="0">
              <a:solidFill>
                <a:srgbClr val="FFFFFF"/>
              </a:solidFill>
            </a:endParaRPr>
          </a:p>
          <a:p>
            <a:pPr marL="285750" indent="-285750">
              <a:lnSpc>
                <a:spcPct val="80000"/>
              </a:lnSpc>
              <a:buFont typeface="Arial" panose="020B0604020202020204" pitchFamily="34" charset="0"/>
              <a:buChar char="•"/>
            </a:pPr>
            <a:endParaRPr lang="en-GB" kern="0" dirty="0">
              <a:solidFill>
                <a:srgbClr val="FFFFFF"/>
              </a:solidFill>
              <a:cs typeface="ＭＳ Ｐゴシック"/>
            </a:endParaRPr>
          </a:p>
        </p:txBody>
      </p:sp>
    </p:spTree>
    <p:extLst>
      <p:ext uri="{BB962C8B-B14F-4D97-AF65-F5344CB8AC3E}">
        <p14:creationId xmlns:p14="http://schemas.microsoft.com/office/powerpoint/2010/main" val="3721755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8" name="Text Box 25"/>
          <p:cNvSpPr txBox="1">
            <a:spLocks noChangeArrowheads="1"/>
          </p:cNvSpPr>
          <p:nvPr/>
        </p:nvSpPr>
        <p:spPr bwMode="auto">
          <a:xfrm>
            <a:off x="186765" y="836712"/>
            <a:ext cx="89550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a:solidFill>
                  <a:srgbClr val="D2D2D2"/>
                </a:solidFill>
                <a:latin typeface="Arial" charset="0"/>
                <a:ea typeface="ＭＳ Ｐゴシック" pitchFamily="34" charset="-128"/>
              </a:defRPr>
            </a:lvl1pPr>
            <a:lvl2pPr marL="742950" indent="-28575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2pPr>
            <a:lvl3pPr marL="11430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3pPr>
            <a:lvl4pPr marL="16002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4pPr>
            <a:lvl5pPr marL="20574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5pPr>
            <a:lvl6pPr marL="25146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6pPr>
            <a:lvl7pPr marL="29718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7pPr>
            <a:lvl8pPr marL="34290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8pPr>
            <a:lvl9pPr marL="38862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9pPr>
          </a:lstStyle>
          <a:p>
            <a:pPr marL="309286" lvl="1" indent="0" algn="ctr">
              <a:buClrTx/>
              <a:buNone/>
            </a:pPr>
            <a:r>
              <a:rPr lang="en-GB" sz="4000" dirty="0">
                <a:solidFill>
                  <a:schemeClr val="bg1"/>
                </a:solidFill>
                <a:latin typeface="+mj-lt"/>
              </a:rPr>
              <a:t>Support for research resources</a:t>
            </a:r>
          </a:p>
        </p:txBody>
      </p:sp>
      <p:sp>
        <p:nvSpPr>
          <p:cNvPr id="2" name="Rectangle 1"/>
          <p:cNvSpPr/>
          <p:nvPr/>
        </p:nvSpPr>
        <p:spPr>
          <a:xfrm>
            <a:off x="666830" y="2305201"/>
            <a:ext cx="8100392" cy="2543966"/>
          </a:xfrm>
          <a:prstGeom prst="rect">
            <a:avLst/>
          </a:prstGeom>
        </p:spPr>
        <p:txBody>
          <a:bodyPr wrap="square">
            <a:spAutoFit/>
          </a:bodyPr>
          <a:lstStyle/>
          <a:p>
            <a:pPr marL="823636" lvl="1" indent="-514350">
              <a:lnSpc>
                <a:spcPct val="200000"/>
              </a:lnSpc>
              <a:buClrTx/>
              <a:buFont typeface="+mj-lt"/>
              <a:buAutoNum type="arabicPeriod"/>
            </a:pPr>
            <a:r>
              <a:rPr lang="en-GB" sz="2800" dirty="0" smtClean="0">
                <a:solidFill>
                  <a:srgbClr val="FFFFFF"/>
                </a:solidFill>
              </a:rPr>
              <a:t>Biomedical Resources</a:t>
            </a:r>
          </a:p>
          <a:p>
            <a:pPr marL="823636" lvl="1" indent="-514350">
              <a:lnSpc>
                <a:spcPct val="200000"/>
              </a:lnSpc>
              <a:buClrTx/>
              <a:buFont typeface="+mj-lt"/>
              <a:buAutoNum type="arabicPeriod"/>
            </a:pPr>
            <a:r>
              <a:rPr lang="en-GB" sz="2800" dirty="0" smtClean="0">
                <a:solidFill>
                  <a:srgbClr val="FFFFFF"/>
                </a:solidFill>
              </a:rPr>
              <a:t>Technology Development Grant</a:t>
            </a:r>
          </a:p>
          <a:p>
            <a:pPr marL="823636" lvl="1" indent="-514350">
              <a:lnSpc>
                <a:spcPct val="200000"/>
              </a:lnSpc>
              <a:buClrTx/>
              <a:buFont typeface="+mj-lt"/>
              <a:buAutoNum type="arabicPeriod"/>
            </a:pPr>
            <a:r>
              <a:rPr lang="en-GB" sz="2800" dirty="0" smtClean="0">
                <a:solidFill>
                  <a:srgbClr val="FFFFFF"/>
                </a:solidFill>
              </a:rPr>
              <a:t>Multi-user Equipment Grant</a:t>
            </a:r>
            <a:endParaRPr lang="en-GB" sz="2800" dirty="0">
              <a:solidFill>
                <a:srgbClr val="FFFFFF"/>
              </a:solidFill>
            </a:endParaRPr>
          </a:p>
        </p:txBody>
      </p:sp>
    </p:spTree>
    <p:extLst>
      <p:ext uri="{BB962C8B-B14F-4D97-AF65-F5344CB8AC3E}">
        <p14:creationId xmlns:p14="http://schemas.microsoft.com/office/powerpoint/2010/main" val="160383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8" name="Text Box 25"/>
          <p:cNvSpPr txBox="1">
            <a:spLocks noChangeArrowheads="1"/>
          </p:cNvSpPr>
          <p:nvPr/>
        </p:nvSpPr>
        <p:spPr bwMode="auto">
          <a:xfrm>
            <a:off x="164720" y="548680"/>
            <a:ext cx="86025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a:solidFill>
                  <a:srgbClr val="D2D2D2"/>
                </a:solidFill>
                <a:latin typeface="Arial" charset="0"/>
                <a:ea typeface="ＭＳ Ｐゴシック" pitchFamily="34" charset="-128"/>
              </a:defRPr>
            </a:lvl1pPr>
            <a:lvl2pPr marL="742950" indent="-28575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2pPr>
            <a:lvl3pPr marL="11430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3pPr>
            <a:lvl4pPr marL="16002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4pPr>
            <a:lvl5pPr marL="20574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5pPr>
            <a:lvl6pPr marL="25146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6pPr>
            <a:lvl7pPr marL="29718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7pPr>
            <a:lvl8pPr marL="34290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8pPr>
            <a:lvl9pPr marL="38862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9pPr>
          </a:lstStyle>
          <a:p>
            <a:pPr marL="309286" lvl="1" indent="0" algn="ctr">
              <a:buClrTx/>
              <a:buNone/>
            </a:pPr>
            <a:r>
              <a:rPr lang="en-GB" sz="3600" dirty="0" smtClean="0">
                <a:solidFill>
                  <a:schemeClr val="bg1"/>
                </a:solidFill>
                <a:latin typeface="+mj-lt"/>
              </a:rPr>
              <a:t>Biomedical Resource / Technology Development Grants</a:t>
            </a:r>
            <a:endParaRPr lang="en-GB" sz="3600" dirty="0">
              <a:solidFill>
                <a:schemeClr val="bg1"/>
              </a:solidFill>
              <a:latin typeface="+mj-lt"/>
            </a:endParaRPr>
          </a:p>
        </p:txBody>
      </p:sp>
      <p:sp>
        <p:nvSpPr>
          <p:cNvPr id="2" name="Rectangle 1"/>
          <p:cNvSpPr/>
          <p:nvPr/>
        </p:nvSpPr>
        <p:spPr>
          <a:xfrm>
            <a:off x="415774" y="1990845"/>
            <a:ext cx="8260681" cy="1477328"/>
          </a:xfrm>
          <a:prstGeom prst="rect">
            <a:avLst/>
          </a:prstGeom>
        </p:spPr>
        <p:txBody>
          <a:bodyPr wrap="square">
            <a:spAutoFit/>
          </a:bodyPr>
          <a:lstStyle/>
          <a:p>
            <a:pPr marL="595036" lvl="1" indent="-285750">
              <a:buClrTx/>
              <a:buFont typeface="Arial" panose="020B0604020202020204" pitchFamily="34" charset="0"/>
              <a:buChar char="•"/>
            </a:pPr>
            <a:r>
              <a:rPr lang="en-GB" dirty="0">
                <a:solidFill>
                  <a:srgbClr val="FFFFFF"/>
                </a:solidFill>
              </a:rPr>
              <a:t>These grants are for researchers who want to establish or maintain resources or technology for the benefit of the wider scientific </a:t>
            </a:r>
            <a:r>
              <a:rPr lang="en-GB" dirty="0" smtClean="0">
                <a:solidFill>
                  <a:srgbClr val="FFFFFF"/>
                </a:solidFill>
              </a:rPr>
              <a:t>community</a:t>
            </a:r>
          </a:p>
          <a:p>
            <a:pPr marL="595036" lvl="1" indent="-285750">
              <a:buClrTx/>
              <a:buFont typeface="Arial" panose="020B0604020202020204" pitchFamily="34" charset="0"/>
              <a:buChar char="•"/>
            </a:pPr>
            <a:r>
              <a:rPr lang="en-GB" dirty="0" smtClean="0">
                <a:solidFill>
                  <a:srgbClr val="FFFFFF"/>
                </a:solidFill>
              </a:rPr>
              <a:t>Examples include databases, biobanks, cohorts</a:t>
            </a:r>
          </a:p>
          <a:p>
            <a:pPr marL="595036" lvl="1" indent="-285750">
              <a:buClrTx/>
              <a:buFont typeface="Arial" panose="020B0604020202020204" pitchFamily="34" charset="0"/>
              <a:buChar char="•"/>
            </a:pPr>
            <a:r>
              <a:rPr lang="en-GB" dirty="0" smtClean="0">
                <a:solidFill>
                  <a:srgbClr val="FFFFFF"/>
                </a:solidFill>
              </a:rPr>
              <a:t>Flexible funding of up to £1.5 million</a:t>
            </a:r>
          </a:p>
          <a:p>
            <a:pPr marL="595036" lvl="1" indent="-285750">
              <a:buClrTx/>
              <a:buFont typeface="Arial" panose="020B0604020202020204" pitchFamily="34" charset="0"/>
              <a:buChar char="•"/>
            </a:pPr>
            <a:r>
              <a:rPr lang="en-GB" dirty="0" smtClean="0">
                <a:solidFill>
                  <a:srgbClr val="FFFFFF"/>
                </a:solidFill>
              </a:rPr>
              <a:t>Applications considered once a year </a:t>
            </a:r>
            <a:r>
              <a:rPr lang="en-GB" b="1" dirty="0" smtClean="0">
                <a:solidFill>
                  <a:srgbClr val="FFFFFF"/>
                </a:solidFill>
              </a:rPr>
              <a:t>(next deadline </a:t>
            </a:r>
            <a:r>
              <a:rPr lang="en-GB" b="1" dirty="0" err="1" smtClean="0">
                <a:solidFill>
                  <a:srgbClr val="FFFFFF"/>
                </a:solidFill>
              </a:rPr>
              <a:t>approx</a:t>
            </a:r>
            <a:r>
              <a:rPr lang="en-GB" b="1" dirty="0" smtClean="0">
                <a:solidFill>
                  <a:srgbClr val="FFFFFF"/>
                </a:solidFill>
              </a:rPr>
              <a:t> Nov 2016)</a:t>
            </a:r>
            <a:endParaRPr lang="en-GB" b="1" dirty="0">
              <a:solidFill>
                <a:srgbClr val="FFFFFF"/>
              </a:solidFill>
            </a:endParaRPr>
          </a:p>
        </p:txBody>
      </p:sp>
      <p:sp>
        <p:nvSpPr>
          <p:cNvPr id="3" name="Rectangle 2"/>
          <p:cNvSpPr/>
          <p:nvPr/>
        </p:nvSpPr>
        <p:spPr>
          <a:xfrm>
            <a:off x="899592" y="3642839"/>
            <a:ext cx="7560839" cy="646331"/>
          </a:xfrm>
          <a:prstGeom prst="rect">
            <a:avLst/>
          </a:prstGeom>
        </p:spPr>
        <p:txBody>
          <a:bodyPr wrap="square">
            <a:spAutoFit/>
          </a:bodyPr>
          <a:lstStyle/>
          <a:p>
            <a:pPr marL="309286" lvl="1" indent="0" algn="ctr">
              <a:buClrTx/>
              <a:buNone/>
            </a:pPr>
            <a:r>
              <a:rPr lang="en-GB" sz="3600" dirty="0" smtClean="0">
                <a:solidFill>
                  <a:schemeClr val="bg1"/>
                </a:solidFill>
                <a:latin typeface="+mj-lt"/>
              </a:rPr>
              <a:t>Multi-user Equipment Grants</a:t>
            </a:r>
            <a:endParaRPr lang="en-GB" sz="3600" dirty="0">
              <a:solidFill>
                <a:schemeClr val="bg1"/>
              </a:solidFill>
              <a:latin typeface="+mj-lt"/>
            </a:endParaRPr>
          </a:p>
        </p:txBody>
      </p:sp>
      <p:sp>
        <p:nvSpPr>
          <p:cNvPr id="5" name="Rectangle 4"/>
          <p:cNvSpPr/>
          <p:nvPr/>
        </p:nvSpPr>
        <p:spPr>
          <a:xfrm>
            <a:off x="415773" y="4509120"/>
            <a:ext cx="8260681" cy="1200329"/>
          </a:xfrm>
          <a:prstGeom prst="rect">
            <a:avLst/>
          </a:prstGeom>
        </p:spPr>
        <p:txBody>
          <a:bodyPr wrap="square">
            <a:spAutoFit/>
          </a:bodyPr>
          <a:lstStyle/>
          <a:p>
            <a:pPr marL="595036" lvl="1" indent="-285750">
              <a:buClrTx/>
              <a:buFont typeface="Arial" panose="020B0604020202020204" pitchFamily="34" charset="0"/>
              <a:buChar char="•"/>
            </a:pPr>
            <a:r>
              <a:rPr lang="en-GB" dirty="0">
                <a:solidFill>
                  <a:srgbClr val="FFFFFF"/>
                </a:solidFill>
              </a:rPr>
              <a:t>These grants </a:t>
            </a:r>
            <a:r>
              <a:rPr lang="en-GB" dirty="0" smtClean="0">
                <a:solidFill>
                  <a:srgbClr val="FFFFFF"/>
                </a:solidFill>
              </a:rPr>
              <a:t>provide support for multi-user items of equipment</a:t>
            </a:r>
          </a:p>
          <a:p>
            <a:pPr marL="595036" lvl="1" indent="-285750">
              <a:buClrTx/>
              <a:buFont typeface="Arial" panose="020B0604020202020204" pitchFamily="34" charset="0"/>
              <a:buChar char="•"/>
            </a:pPr>
            <a:r>
              <a:rPr lang="en-GB" dirty="0" smtClean="0">
                <a:solidFill>
                  <a:srgbClr val="FFFFFF"/>
                </a:solidFill>
              </a:rPr>
              <a:t>Examples include FACS, electron microscopes, mass spectrometer</a:t>
            </a:r>
          </a:p>
          <a:p>
            <a:pPr marL="595036" lvl="1" indent="-285750">
              <a:buClrTx/>
              <a:buFont typeface="Arial" panose="020B0604020202020204" pitchFamily="34" charset="0"/>
              <a:buChar char="•"/>
            </a:pPr>
            <a:r>
              <a:rPr lang="en-GB" dirty="0" smtClean="0">
                <a:solidFill>
                  <a:srgbClr val="FFFFFF"/>
                </a:solidFill>
              </a:rPr>
              <a:t>Flexible funding of up to £1 million</a:t>
            </a:r>
          </a:p>
          <a:p>
            <a:pPr marL="595036" lvl="1" indent="-285750">
              <a:buClrTx/>
              <a:buFont typeface="Arial" panose="020B0604020202020204" pitchFamily="34" charset="0"/>
              <a:buChar char="•"/>
            </a:pPr>
            <a:r>
              <a:rPr lang="en-GB" dirty="0" smtClean="0">
                <a:solidFill>
                  <a:srgbClr val="FFFFFF"/>
                </a:solidFill>
              </a:rPr>
              <a:t>Applications considered once a year </a:t>
            </a:r>
            <a:r>
              <a:rPr lang="en-GB" b="1" dirty="0" smtClean="0">
                <a:solidFill>
                  <a:srgbClr val="FFFFFF"/>
                </a:solidFill>
              </a:rPr>
              <a:t>(next deadline </a:t>
            </a:r>
            <a:r>
              <a:rPr lang="en-GB" b="1" dirty="0" err="1" smtClean="0">
                <a:solidFill>
                  <a:srgbClr val="FFFFFF"/>
                </a:solidFill>
              </a:rPr>
              <a:t>approx</a:t>
            </a:r>
            <a:r>
              <a:rPr lang="en-GB" b="1" dirty="0" smtClean="0">
                <a:solidFill>
                  <a:srgbClr val="FFFFFF"/>
                </a:solidFill>
              </a:rPr>
              <a:t> Nov 2016)</a:t>
            </a:r>
            <a:endParaRPr lang="en-GB" b="1" dirty="0">
              <a:solidFill>
                <a:srgbClr val="FFFFFF"/>
              </a:solidFill>
            </a:endParaRPr>
          </a:p>
        </p:txBody>
      </p:sp>
    </p:spTree>
    <p:extLst>
      <p:ext uri="{BB962C8B-B14F-4D97-AF65-F5344CB8AC3E}">
        <p14:creationId xmlns:p14="http://schemas.microsoft.com/office/powerpoint/2010/main" val="20903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8" name="Text Box 25"/>
          <p:cNvSpPr txBox="1">
            <a:spLocks noChangeArrowheads="1"/>
          </p:cNvSpPr>
          <p:nvPr/>
        </p:nvSpPr>
        <p:spPr bwMode="auto">
          <a:xfrm>
            <a:off x="188950" y="2636912"/>
            <a:ext cx="860988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a:solidFill>
                  <a:srgbClr val="D2D2D2"/>
                </a:solidFill>
                <a:latin typeface="Arial" charset="0"/>
                <a:ea typeface="ＭＳ Ｐゴシック" pitchFamily="34" charset="-128"/>
              </a:defRPr>
            </a:lvl1pPr>
            <a:lvl2pPr marL="742950" indent="-28575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2pPr>
            <a:lvl3pPr marL="11430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3pPr>
            <a:lvl4pPr marL="16002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4pPr>
            <a:lvl5pPr marL="20574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5pPr>
            <a:lvl6pPr marL="25146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6pPr>
            <a:lvl7pPr marL="29718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7pPr>
            <a:lvl8pPr marL="34290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8pPr>
            <a:lvl9pPr marL="38862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9pPr>
          </a:lstStyle>
          <a:p>
            <a:pPr algn="ctr" eaLnBrk="1" hangingPunct="1">
              <a:spcBef>
                <a:spcPct val="0"/>
              </a:spcBef>
            </a:pPr>
            <a:r>
              <a:rPr lang="en-GB" sz="4000" b="1" dirty="0">
                <a:solidFill>
                  <a:srgbClr val="FFFFFF"/>
                </a:solidFill>
                <a:latin typeface="+mj-lt"/>
              </a:rPr>
              <a:t>Population health specific schemes</a:t>
            </a:r>
            <a:endParaRPr lang="en-GB" altLang="en-US" sz="4000" b="1" dirty="0">
              <a:solidFill>
                <a:srgbClr val="FFFFFF"/>
              </a:solidFill>
              <a:latin typeface="+mj-lt"/>
            </a:endParaRPr>
          </a:p>
        </p:txBody>
      </p:sp>
    </p:spTree>
    <p:extLst>
      <p:ext uri="{BB962C8B-B14F-4D97-AF65-F5344CB8AC3E}">
        <p14:creationId xmlns:p14="http://schemas.microsoft.com/office/powerpoint/2010/main" val="1677868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5576" y="692696"/>
            <a:ext cx="7773987" cy="649288"/>
          </a:xfrm>
        </p:spPr>
        <p:txBody>
          <a:bodyPr/>
          <a:lstStyle/>
          <a:p>
            <a:r>
              <a:rPr lang="en-GB" sz="4000" dirty="0" smtClean="0"/>
              <a:t>The Wellcome Trust</a:t>
            </a:r>
            <a:endParaRPr lang="en-GB" sz="4000" dirty="0"/>
          </a:p>
        </p:txBody>
      </p:sp>
      <p:sp>
        <p:nvSpPr>
          <p:cNvPr id="3" name="Content Placeholder 2"/>
          <p:cNvSpPr>
            <a:spLocks noGrp="1"/>
          </p:cNvSpPr>
          <p:nvPr>
            <p:ph idx="4294967295"/>
          </p:nvPr>
        </p:nvSpPr>
        <p:spPr>
          <a:xfrm>
            <a:off x="323528" y="1552368"/>
            <a:ext cx="5616624" cy="3960440"/>
          </a:xfrm>
        </p:spPr>
        <p:txBody>
          <a:bodyPr>
            <a:normAutofit/>
          </a:bodyPr>
          <a:lstStyle/>
          <a:p>
            <a:pPr marL="342860" indent="-342860">
              <a:spcBef>
                <a:spcPts val="1200"/>
              </a:spcBef>
              <a:buFont typeface="Arial" pitchFamily="34" charset="0"/>
              <a:buChar char="•"/>
            </a:pPr>
            <a:r>
              <a:rPr lang="en-GB" sz="2000" dirty="0" err="1" smtClean="0"/>
              <a:t>Wellcome</a:t>
            </a:r>
            <a:r>
              <a:rPr lang="en-GB" sz="2000" dirty="0" smtClean="0"/>
              <a:t> </a:t>
            </a:r>
            <a:r>
              <a:rPr lang="en-GB" sz="2000" dirty="0"/>
              <a:t>exists to improve health for everyone by helping great ideas to </a:t>
            </a:r>
            <a:r>
              <a:rPr lang="en-GB" sz="2000" dirty="0" smtClean="0"/>
              <a:t>thrive</a:t>
            </a:r>
          </a:p>
          <a:p>
            <a:pPr marL="342860" indent="-342860">
              <a:spcBef>
                <a:spcPts val="1200"/>
              </a:spcBef>
              <a:buFont typeface="Arial" pitchFamily="34" charset="0"/>
              <a:buChar char="•"/>
            </a:pPr>
            <a:r>
              <a:rPr lang="en-GB" sz="2000" dirty="0" smtClean="0"/>
              <a:t>Global </a:t>
            </a:r>
            <a:r>
              <a:rPr lang="en-GB" sz="2000" dirty="0"/>
              <a:t>charitable </a:t>
            </a:r>
            <a:r>
              <a:rPr lang="en-GB" sz="2000" dirty="0" smtClean="0"/>
              <a:t>foundation</a:t>
            </a:r>
            <a:endParaRPr lang="en-GB" sz="2000" dirty="0"/>
          </a:p>
          <a:p>
            <a:pPr marL="342860" indent="-342860">
              <a:spcBef>
                <a:spcPts val="1200"/>
              </a:spcBef>
              <a:buFont typeface="Arial" pitchFamily="34" charset="0"/>
              <a:buChar char="•"/>
            </a:pPr>
            <a:r>
              <a:rPr lang="en-GB" sz="2000" dirty="0" smtClean="0"/>
              <a:t>World’s </a:t>
            </a:r>
            <a:r>
              <a:rPr lang="en-GB" sz="2000" dirty="0"/>
              <a:t>second largest private funder of medical research</a:t>
            </a:r>
          </a:p>
          <a:p>
            <a:pPr marL="342860" indent="-342860">
              <a:spcBef>
                <a:spcPts val="1200"/>
              </a:spcBef>
              <a:buFont typeface="Arial" pitchFamily="34" charset="0"/>
              <a:buChar char="•"/>
            </a:pPr>
            <a:r>
              <a:rPr lang="en-GB" sz="2000" dirty="0"/>
              <a:t>Supports over 3000 researchers in more than 50 countries</a:t>
            </a:r>
          </a:p>
          <a:p>
            <a:pPr marL="704767" lvl="1" indent="-342860">
              <a:spcBef>
                <a:spcPts val="600"/>
              </a:spcBef>
              <a:buFontTx/>
              <a:buChar char="-"/>
            </a:pPr>
            <a:r>
              <a:rPr lang="en-GB" sz="2000" dirty="0"/>
              <a:t>£740 million total annual spend</a:t>
            </a:r>
          </a:p>
          <a:p>
            <a:pPr marL="693656" lvl="2" indent="-342860">
              <a:spcBef>
                <a:spcPts val="600"/>
              </a:spcBef>
              <a:buSzTx/>
              <a:buFontTx/>
              <a:buChar char="-"/>
            </a:pPr>
            <a:r>
              <a:rPr lang="en-GB" sz="2000" dirty="0"/>
              <a:t>£103 million for international activities</a:t>
            </a:r>
          </a:p>
        </p:txBody>
      </p:sp>
      <p:pic>
        <p:nvPicPr>
          <p:cNvPr id="4" name="Picture 15" descr="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556792"/>
            <a:ext cx="2873052" cy="41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txBox="1">
            <a:spLocks noChangeArrowheads="1"/>
          </p:cNvSpPr>
          <p:nvPr/>
        </p:nvSpPr>
        <p:spPr bwMode="auto">
          <a:xfrm>
            <a:off x="5940152" y="5673080"/>
            <a:ext cx="2873052" cy="85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5996" tIns="45714" rIns="35996" bIns="45714" numCol="1" anchor="t" anchorCtr="0" compatLnSpc="1">
            <a:prstTxWarp prst="textNoShape">
              <a:avLst/>
            </a:prstTxWarp>
          </a:bodyPr>
          <a:lstStyle>
            <a:lvl1pPr marL="0" indent="0" algn="l" rtl="0" eaLnBrk="1" fontAlgn="base" hangingPunct="1">
              <a:spcBef>
                <a:spcPct val="20000"/>
              </a:spcBef>
              <a:spcAft>
                <a:spcPct val="0"/>
              </a:spcAft>
              <a:buClr>
                <a:srgbClr val="00B9BE"/>
              </a:buClr>
              <a:buFont typeface="Arial" pitchFamily="34" charset="0"/>
              <a:buNone/>
              <a:defRPr sz="2400">
                <a:solidFill>
                  <a:srgbClr val="D2D2D2"/>
                </a:solidFill>
                <a:latin typeface="+mn-lt"/>
                <a:ea typeface="+mn-ea"/>
                <a:cs typeface="+mn-cs"/>
              </a:defRPr>
            </a:lvl1pPr>
            <a:lvl2pPr marL="361950" indent="-182563" algn="l" rtl="0" eaLnBrk="1" fontAlgn="base" hangingPunct="1">
              <a:spcBef>
                <a:spcPct val="20000"/>
              </a:spcBef>
              <a:spcAft>
                <a:spcPct val="0"/>
              </a:spcAft>
              <a:buClr>
                <a:srgbClr val="00B9BE"/>
              </a:buClr>
              <a:buSzPct val="130000"/>
              <a:buFont typeface="Arial" pitchFamily="34" charset="0"/>
              <a:buChar char="•"/>
              <a:defRPr sz="2400">
                <a:solidFill>
                  <a:srgbClr val="D2D2D2"/>
                </a:solidFill>
                <a:latin typeface="+mn-lt"/>
                <a:ea typeface="+mn-ea"/>
              </a:defRPr>
            </a:lvl2pPr>
            <a:lvl3pPr marL="712788" indent="-169863" algn="l" rtl="0" eaLnBrk="1" fontAlgn="base" hangingPunct="1">
              <a:spcBef>
                <a:spcPct val="20000"/>
              </a:spcBef>
              <a:spcAft>
                <a:spcPct val="0"/>
              </a:spcAft>
              <a:buClr>
                <a:srgbClr val="00B9BE"/>
              </a:buClr>
              <a:buSzPct val="130000"/>
              <a:buFont typeface="Arial" pitchFamily="34" charset="0"/>
              <a:buChar char="•"/>
              <a:defRPr sz="2400">
                <a:solidFill>
                  <a:srgbClr val="D2D2D2"/>
                </a:solidFill>
                <a:latin typeface="+mn-lt"/>
                <a:ea typeface="+mn-ea"/>
              </a:defRPr>
            </a:lvl3pPr>
            <a:lvl4pPr marL="1073150" indent="-179388" algn="l" rtl="0" eaLnBrk="1" fontAlgn="base" hangingPunct="1">
              <a:spcBef>
                <a:spcPct val="20000"/>
              </a:spcBef>
              <a:spcAft>
                <a:spcPct val="0"/>
              </a:spcAft>
              <a:buClr>
                <a:srgbClr val="00B9BE"/>
              </a:buClr>
              <a:buSzPct val="130000"/>
              <a:buFont typeface="Arial" pitchFamily="34" charset="0"/>
              <a:buChar char="•"/>
              <a:defRPr sz="2400">
                <a:solidFill>
                  <a:srgbClr val="D2D2D2"/>
                </a:solidFill>
                <a:latin typeface="+mn-lt"/>
                <a:ea typeface="+mn-ea"/>
              </a:defRPr>
            </a:lvl4pPr>
            <a:lvl5pPr marL="1435100" indent="-180975" algn="l" rtl="0" eaLnBrk="1" fontAlgn="base" hangingPunct="1">
              <a:spcBef>
                <a:spcPct val="20000"/>
              </a:spcBef>
              <a:spcAft>
                <a:spcPct val="0"/>
              </a:spcAft>
              <a:buClr>
                <a:srgbClr val="00B9BE"/>
              </a:buClr>
              <a:buSzPct val="130000"/>
              <a:buFont typeface="Arial" pitchFamily="34" charset="0"/>
              <a:buChar char="•"/>
              <a:defRPr sz="2400">
                <a:solidFill>
                  <a:srgbClr val="D2D2D2"/>
                </a:solidFill>
                <a:latin typeface="+mn-lt"/>
                <a:ea typeface="+mn-ea"/>
              </a:defRPr>
            </a:lvl5pPr>
            <a:lvl6pPr marL="1892300" indent="-180975" algn="l" rtl="0" eaLnBrk="1" fontAlgn="base" hangingPunct="1">
              <a:spcBef>
                <a:spcPct val="20000"/>
              </a:spcBef>
              <a:spcAft>
                <a:spcPct val="0"/>
              </a:spcAft>
              <a:buClr>
                <a:schemeClr val="hlink"/>
              </a:buClr>
              <a:buSzPct val="130000"/>
              <a:buChar char="•"/>
              <a:defRPr sz="2400">
                <a:solidFill>
                  <a:srgbClr val="D2D2D2"/>
                </a:solidFill>
                <a:latin typeface="+mn-lt"/>
                <a:ea typeface="+mn-ea"/>
              </a:defRPr>
            </a:lvl6pPr>
            <a:lvl7pPr marL="2349500" indent="-180975" algn="l" rtl="0" eaLnBrk="1" fontAlgn="base" hangingPunct="1">
              <a:spcBef>
                <a:spcPct val="20000"/>
              </a:spcBef>
              <a:spcAft>
                <a:spcPct val="0"/>
              </a:spcAft>
              <a:buClr>
                <a:schemeClr val="hlink"/>
              </a:buClr>
              <a:buSzPct val="130000"/>
              <a:buChar char="•"/>
              <a:defRPr sz="2400">
                <a:solidFill>
                  <a:srgbClr val="D2D2D2"/>
                </a:solidFill>
                <a:latin typeface="+mn-lt"/>
                <a:ea typeface="+mn-ea"/>
              </a:defRPr>
            </a:lvl7pPr>
            <a:lvl8pPr marL="2806700" indent="-180975" algn="l" rtl="0" eaLnBrk="1" fontAlgn="base" hangingPunct="1">
              <a:spcBef>
                <a:spcPct val="20000"/>
              </a:spcBef>
              <a:spcAft>
                <a:spcPct val="0"/>
              </a:spcAft>
              <a:buClr>
                <a:schemeClr val="hlink"/>
              </a:buClr>
              <a:buSzPct val="130000"/>
              <a:buChar char="•"/>
              <a:defRPr sz="2400">
                <a:solidFill>
                  <a:srgbClr val="D2D2D2"/>
                </a:solidFill>
                <a:latin typeface="+mn-lt"/>
                <a:ea typeface="+mn-ea"/>
              </a:defRPr>
            </a:lvl8pPr>
            <a:lvl9pPr marL="3263900" indent="-180975" algn="l" rtl="0" eaLnBrk="1" fontAlgn="base" hangingPunct="1">
              <a:spcBef>
                <a:spcPct val="20000"/>
              </a:spcBef>
              <a:spcAft>
                <a:spcPct val="0"/>
              </a:spcAft>
              <a:buClr>
                <a:schemeClr val="hlink"/>
              </a:buClr>
              <a:buSzPct val="130000"/>
              <a:buChar char="•"/>
              <a:defRPr sz="2400">
                <a:solidFill>
                  <a:srgbClr val="D2D2D2"/>
                </a:solidFill>
                <a:latin typeface="+mn-lt"/>
                <a:ea typeface="+mn-ea"/>
              </a:defRPr>
            </a:lvl9pPr>
          </a:lstStyle>
          <a:p>
            <a:pPr algn="ctr"/>
            <a:r>
              <a:rPr lang="en-GB" sz="1400" kern="0" dirty="0">
                <a:solidFill>
                  <a:schemeClr val="bg1"/>
                </a:solidFill>
                <a:cs typeface="ＭＳ Ｐゴシック"/>
              </a:rPr>
              <a:t>Established in 1936 to administer the endowment of pharmaceutical businessman  and philanthropist Sir Henry Wellcome</a:t>
            </a:r>
          </a:p>
        </p:txBody>
      </p:sp>
    </p:spTree>
    <p:extLst>
      <p:ext uri="{BB962C8B-B14F-4D97-AF65-F5344CB8AC3E}">
        <p14:creationId xmlns:p14="http://schemas.microsoft.com/office/powerpoint/2010/main" val="731841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8" name="Text Box 25"/>
          <p:cNvSpPr txBox="1">
            <a:spLocks noChangeArrowheads="1"/>
          </p:cNvSpPr>
          <p:nvPr/>
        </p:nvSpPr>
        <p:spPr bwMode="auto">
          <a:xfrm>
            <a:off x="188950" y="2636912"/>
            <a:ext cx="860988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a:solidFill>
                  <a:srgbClr val="D2D2D2"/>
                </a:solidFill>
                <a:latin typeface="Arial" charset="0"/>
                <a:ea typeface="ＭＳ Ｐゴシック" pitchFamily="34" charset="-128"/>
              </a:defRPr>
            </a:lvl1pPr>
            <a:lvl2pPr marL="742950" indent="-28575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2pPr>
            <a:lvl3pPr marL="11430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3pPr>
            <a:lvl4pPr marL="16002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4pPr>
            <a:lvl5pPr marL="20574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5pPr>
            <a:lvl6pPr marL="25146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6pPr>
            <a:lvl7pPr marL="29718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7pPr>
            <a:lvl8pPr marL="34290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8pPr>
            <a:lvl9pPr marL="38862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9pPr>
          </a:lstStyle>
          <a:p>
            <a:pPr algn="ctr" defTabSz="781354" eaLnBrk="1" hangingPunct="1">
              <a:spcBef>
                <a:spcPts val="0"/>
              </a:spcBef>
              <a:defRPr/>
            </a:pPr>
            <a:r>
              <a:rPr lang="en-GB" sz="4000" dirty="0" err="1" smtClean="0">
                <a:solidFill>
                  <a:schemeClr val="bg1"/>
                </a:solidFill>
                <a:latin typeface="+mj-lt"/>
              </a:rPr>
              <a:t>Wellcome’s</a:t>
            </a:r>
            <a:r>
              <a:rPr lang="en-GB" sz="4000" dirty="0" smtClean="0">
                <a:solidFill>
                  <a:schemeClr val="bg1"/>
                </a:solidFill>
                <a:latin typeface="+mj-lt"/>
              </a:rPr>
              <a:t> </a:t>
            </a:r>
            <a:r>
              <a:rPr lang="en-GB" sz="4000" dirty="0">
                <a:solidFill>
                  <a:schemeClr val="bg1"/>
                </a:solidFill>
                <a:latin typeface="+mj-lt"/>
              </a:rPr>
              <a:t>mission: to improve health for everyone </a:t>
            </a:r>
          </a:p>
        </p:txBody>
      </p:sp>
    </p:spTree>
    <p:extLst>
      <p:ext uri="{BB962C8B-B14F-4D97-AF65-F5344CB8AC3E}">
        <p14:creationId xmlns:p14="http://schemas.microsoft.com/office/powerpoint/2010/main" val="38536622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85681" y="476672"/>
            <a:ext cx="8136904" cy="1656184"/>
          </a:xfrm>
          <a:prstGeom prst="rect">
            <a:avLst/>
          </a:prstGeom>
        </p:spPr>
        <p:txBody>
          <a:bodyPr/>
          <a:lstStyle>
            <a:lvl1pPr algn="l" defTabSz="457200" rtl="0" eaLnBrk="1" latinLnBrk="0" hangingPunct="1">
              <a:spcBef>
                <a:spcPct val="0"/>
              </a:spcBef>
              <a:buNone/>
              <a:defRPr lang="en-GB" sz="6200" kern="1200" baseline="0" dirty="0" smtClean="0">
                <a:solidFill>
                  <a:schemeClr val="bg1"/>
                </a:solidFill>
                <a:latin typeface="+mj-lt"/>
                <a:ea typeface="+mj-ea"/>
                <a:cs typeface="Wellcome Bold"/>
              </a:defRPr>
            </a:lvl1pPr>
          </a:lstStyle>
          <a:p>
            <a:pPr algn="ctr"/>
            <a:r>
              <a:rPr lang="en-GB" sz="4000" b="1" smtClean="0">
                <a:solidFill>
                  <a:srgbClr val="FFFFFF"/>
                </a:solidFill>
              </a:rPr>
              <a:t>Direction of travel for population health – towards health impact</a:t>
            </a:r>
            <a:endParaRPr lang="en-GB" sz="4000" b="1">
              <a:solidFill>
                <a:srgbClr val="FFFF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841938927"/>
              </p:ext>
            </p:extLst>
          </p:nvPr>
        </p:nvGraphicFramePr>
        <p:xfrm>
          <a:off x="1187624" y="3068960"/>
          <a:ext cx="7182664" cy="1875264"/>
        </p:xfrm>
        <a:graphic>
          <a:graphicData uri="http://schemas.openxmlformats.org/drawingml/2006/table">
            <a:tbl>
              <a:tblPr firstRow="1" bandRow="1">
                <a:tableStyleId>{5C22544A-7EE6-4342-B048-85BDC9FD1C3A}</a:tableStyleId>
              </a:tblPr>
              <a:tblGrid>
                <a:gridCol w="7182664"/>
              </a:tblGrid>
              <a:tr h="370840">
                <a:tc>
                  <a:txBody>
                    <a:bodyPr/>
                    <a:lstStyle/>
                    <a:p>
                      <a:pPr marL="457200" indent="-457200">
                        <a:buFont typeface="+mj-lt"/>
                        <a:buAutoNum type="arabicPeriod"/>
                      </a:pPr>
                      <a:r>
                        <a:rPr lang="en-GB" sz="2000" dirty="0" smtClean="0">
                          <a:solidFill>
                            <a:srgbClr val="002060"/>
                          </a:solidFill>
                        </a:rPr>
                        <a:t>Definitive</a:t>
                      </a:r>
                      <a:r>
                        <a:rPr lang="en-GB" sz="2000" baseline="0" dirty="0" smtClean="0">
                          <a:solidFill>
                            <a:srgbClr val="002060"/>
                          </a:solidFill>
                        </a:rPr>
                        <a:t> RCTs with clear pathway to implementation</a:t>
                      </a:r>
                      <a:endParaRPr lang="en-GB" sz="2000" dirty="0">
                        <a:solidFill>
                          <a:srgbClr val="002060"/>
                        </a:solidFill>
                      </a:endParaRPr>
                    </a:p>
                  </a:txBody>
                  <a:tcPr/>
                </a:tc>
              </a:tr>
              <a:tr h="473184">
                <a:tc>
                  <a:txBody>
                    <a:bodyPr/>
                    <a:lstStyle/>
                    <a:p>
                      <a:pPr marL="457200" indent="-457200">
                        <a:buFont typeface="+mj-lt"/>
                        <a:buAutoNum type="arabicPeriod" startAt="2"/>
                      </a:pPr>
                      <a:r>
                        <a:rPr lang="en-GB" sz="2000" b="1" dirty="0" smtClean="0"/>
                        <a:t>Health systems</a:t>
                      </a:r>
                      <a:r>
                        <a:rPr lang="en-GB" sz="2000" b="1" baseline="0" dirty="0" smtClean="0"/>
                        <a:t> research </a:t>
                      </a:r>
                      <a:endParaRPr lang="en-GB" sz="2000" b="1" dirty="0"/>
                    </a:p>
                  </a:txBody>
                  <a:tcPr>
                    <a:solidFill>
                      <a:schemeClr val="accent1"/>
                    </a:solidFill>
                  </a:tcPr>
                </a:tc>
              </a:tr>
              <a:tr h="370840">
                <a:tc>
                  <a:txBody>
                    <a:bodyPr/>
                    <a:lstStyle/>
                    <a:p>
                      <a:pPr marL="457200" marR="0" indent="-457200" algn="l" defTabSz="781354" rtl="0" eaLnBrk="1" fontAlgn="auto" latinLnBrk="0" hangingPunct="1">
                        <a:lnSpc>
                          <a:spcPct val="100000"/>
                        </a:lnSpc>
                        <a:spcBef>
                          <a:spcPts val="0"/>
                        </a:spcBef>
                        <a:spcAft>
                          <a:spcPts val="0"/>
                        </a:spcAft>
                        <a:buClrTx/>
                        <a:buSzTx/>
                        <a:buFont typeface="+mj-lt"/>
                        <a:buAutoNum type="arabicPeriod" startAt="3"/>
                        <a:tabLst/>
                        <a:defRPr/>
                      </a:pPr>
                      <a:r>
                        <a:rPr lang="en-GB" sz="2000" b="1" dirty="0" smtClean="0"/>
                        <a:t>Transition to scale - Implementation</a:t>
                      </a:r>
                      <a:r>
                        <a:rPr lang="en-GB" sz="2000" b="1" baseline="0" dirty="0" smtClean="0"/>
                        <a:t> Science to understand how to scale up interventions and their impact at scale</a:t>
                      </a:r>
                      <a:endParaRPr lang="en-GB" sz="2000" b="1" dirty="0" smtClean="0"/>
                    </a:p>
                  </a:txBody>
                  <a:tcPr>
                    <a:solidFill>
                      <a:schemeClr val="accent1"/>
                    </a:solidFill>
                  </a:tcPr>
                </a:tc>
              </a:tr>
            </a:tbl>
          </a:graphicData>
        </a:graphic>
      </p:graphicFrame>
    </p:spTree>
    <p:extLst>
      <p:ext uri="{BB962C8B-B14F-4D97-AF65-F5344CB8AC3E}">
        <p14:creationId xmlns:p14="http://schemas.microsoft.com/office/powerpoint/2010/main" val="4725547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Rectangle 3"/>
          <p:cNvSpPr>
            <a:spLocks noGrp="1" noChangeArrowheads="1"/>
          </p:cNvSpPr>
          <p:nvPr>
            <p:ph type="title"/>
          </p:nvPr>
        </p:nvSpPr>
        <p:spPr>
          <a:xfrm>
            <a:off x="251520" y="116632"/>
            <a:ext cx="8572616" cy="838200"/>
          </a:xfrm>
        </p:spPr>
        <p:txBody>
          <a:bodyPr/>
          <a:lstStyle/>
          <a:p>
            <a:pPr algn="ctr"/>
            <a:r>
              <a:rPr lang="en-GB" sz="4000" dirty="0" smtClean="0"/>
              <a:t>Joint Global Health Trials</a:t>
            </a:r>
            <a:endParaRPr lang="en-GB" sz="4000" dirty="0"/>
          </a:p>
        </p:txBody>
      </p:sp>
      <p:graphicFrame>
        <p:nvGraphicFramePr>
          <p:cNvPr id="4" name="Table 3"/>
          <p:cNvGraphicFramePr>
            <a:graphicFrameLocks noGrp="1"/>
          </p:cNvGraphicFramePr>
          <p:nvPr>
            <p:extLst>
              <p:ext uri="{D42A27DB-BD31-4B8C-83A1-F6EECF244321}">
                <p14:modId xmlns:p14="http://schemas.microsoft.com/office/powerpoint/2010/main" val="2478429854"/>
              </p:ext>
            </p:extLst>
          </p:nvPr>
        </p:nvGraphicFramePr>
        <p:xfrm>
          <a:off x="683568" y="1052736"/>
          <a:ext cx="8064896" cy="4464497"/>
        </p:xfrm>
        <a:graphic>
          <a:graphicData uri="http://schemas.openxmlformats.org/drawingml/2006/table">
            <a:tbl>
              <a:tblPr firstRow="1" bandRow="1">
                <a:tableStyleId>{5C22544A-7EE6-4342-B048-85BDC9FD1C3A}</a:tableStyleId>
              </a:tblPr>
              <a:tblGrid>
                <a:gridCol w="2382199"/>
                <a:gridCol w="5682697"/>
              </a:tblGrid>
              <a:tr h="825837">
                <a:tc gridSpan="2">
                  <a:txBody>
                    <a:bodyPr/>
                    <a:lstStyle/>
                    <a:p>
                      <a:pPr marL="0" indent="0" algn="ctr">
                        <a:spcBef>
                          <a:spcPts val="0"/>
                        </a:spcBef>
                        <a:buFont typeface="Arial" panose="020B0604020202020204" pitchFamily="34" charset="0"/>
                        <a:buNone/>
                      </a:pPr>
                      <a:endParaRPr lang="en-GB" sz="600" b="1" dirty="0" smtClean="0">
                        <a:solidFill>
                          <a:schemeClr val="tx1"/>
                        </a:solidFill>
                        <a:latin typeface="+mn-lt"/>
                      </a:endParaRPr>
                    </a:p>
                    <a:p>
                      <a:pPr marL="0" indent="0" algn="ctr">
                        <a:spcBef>
                          <a:spcPts val="0"/>
                        </a:spcBef>
                        <a:buFont typeface="Arial" panose="020B0604020202020204" pitchFamily="34" charset="0"/>
                        <a:buNone/>
                      </a:pPr>
                      <a:r>
                        <a:rPr lang="en-GB" sz="1800" b="1" dirty="0" smtClean="0">
                          <a:solidFill>
                            <a:schemeClr val="tx1"/>
                          </a:solidFill>
                          <a:latin typeface="+mj-lt"/>
                        </a:rPr>
                        <a:t>Late stage trials of interventions that will provide </a:t>
                      </a:r>
                    </a:p>
                    <a:p>
                      <a:pPr marL="0" indent="0" algn="ctr">
                        <a:spcBef>
                          <a:spcPts val="0"/>
                        </a:spcBef>
                        <a:buFont typeface="Arial" panose="020B0604020202020204" pitchFamily="34" charset="0"/>
                        <a:buNone/>
                      </a:pPr>
                      <a:r>
                        <a:rPr lang="en-GB" sz="1800" b="1" dirty="0" smtClean="0">
                          <a:solidFill>
                            <a:schemeClr val="tx1"/>
                          </a:solidFill>
                          <a:latin typeface="+mj-lt"/>
                        </a:rPr>
                        <a:t>evidence</a:t>
                      </a:r>
                      <a:r>
                        <a:rPr lang="en-GB" sz="1800" b="1" baseline="0" dirty="0" smtClean="0">
                          <a:solidFill>
                            <a:schemeClr val="tx1"/>
                          </a:solidFill>
                          <a:latin typeface="+mj-lt"/>
                        </a:rPr>
                        <a:t> to improve health in LMIC</a:t>
                      </a:r>
                      <a:endParaRPr lang="en-GB" sz="1800" b="1" dirty="0">
                        <a:solidFill>
                          <a:schemeClr val="tx1"/>
                        </a:solidFill>
                        <a:latin typeface="+mj-lt"/>
                      </a:endParaRPr>
                    </a:p>
                  </a:txBody>
                  <a:tcPr/>
                </a:tc>
                <a:tc hMerge="1">
                  <a:txBody>
                    <a:bodyPr/>
                    <a:lstStyle/>
                    <a:p>
                      <a:pPr marL="0" indent="0">
                        <a:buFont typeface="Arial" panose="020B0604020202020204" pitchFamily="34" charset="0"/>
                        <a:buNone/>
                      </a:pPr>
                      <a:endParaRPr lang="en-GB" sz="1800" dirty="0"/>
                    </a:p>
                  </a:txBody>
                  <a:tcPr/>
                </a:tc>
              </a:tr>
              <a:tr h="386641">
                <a:tc>
                  <a:txBody>
                    <a:bodyPr/>
                    <a:lstStyle/>
                    <a:p>
                      <a:r>
                        <a:rPr lang="en-GB" sz="1800" b="1" dirty="0" smtClean="0">
                          <a:solidFill>
                            <a:schemeClr val="tx1"/>
                          </a:solidFill>
                        </a:rPr>
                        <a:t>Frequency of calls</a:t>
                      </a:r>
                      <a:endParaRPr lang="en-GB" sz="1800" b="1" dirty="0">
                        <a:solidFill>
                          <a:schemeClr val="tx1"/>
                        </a:solidFill>
                      </a:endParaRPr>
                    </a:p>
                  </a:txBody>
                  <a:tcPr/>
                </a:tc>
                <a:tc>
                  <a:txBody>
                    <a:bodyPr/>
                    <a:lstStyle/>
                    <a:p>
                      <a:pPr marL="0" marR="0" indent="0" algn="l" defTabSz="781354"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rPr>
                        <a:t>Annual</a:t>
                      </a:r>
                    </a:p>
                  </a:txBody>
                  <a:tcPr/>
                </a:tc>
              </a:tr>
              <a:tr h="386641">
                <a:tc>
                  <a:txBody>
                    <a:bodyPr/>
                    <a:lstStyle/>
                    <a:p>
                      <a:r>
                        <a:rPr lang="en-GB" sz="1800" b="1" dirty="0" smtClean="0">
                          <a:solidFill>
                            <a:schemeClr val="tx1"/>
                          </a:solidFill>
                        </a:rPr>
                        <a:t>Next</a:t>
                      </a:r>
                      <a:r>
                        <a:rPr lang="en-GB" sz="1800" b="1" baseline="0" dirty="0" smtClean="0">
                          <a:solidFill>
                            <a:schemeClr val="tx1"/>
                          </a:solidFill>
                        </a:rPr>
                        <a:t> d</a:t>
                      </a:r>
                      <a:r>
                        <a:rPr lang="en-GB" sz="1800" b="1" dirty="0" smtClean="0">
                          <a:solidFill>
                            <a:schemeClr val="tx1"/>
                          </a:solidFill>
                        </a:rPr>
                        <a:t>eadline</a:t>
                      </a:r>
                      <a:endParaRPr lang="en-GB" sz="1800" b="1" dirty="0">
                        <a:solidFill>
                          <a:schemeClr val="tx1"/>
                        </a:solidFill>
                      </a:endParaRPr>
                    </a:p>
                  </a:txBody>
                  <a:tcPr/>
                </a:tc>
                <a:tc>
                  <a:txBody>
                    <a:bodyPr/>
                    <a:lstStyle/>
                    <a:p>
                      <a:r>
                        <a:rPr lang="en-GB" sz="1800" dirty="0" smtClean="0">
                          <a:solidFill>
                            <a:schemeClr val="tx1"/>
                          </a:solidFill>
                        </a:rPr>
                        <a:t>15</a:t>
                      </a:r>
                      <a:r>
                        <a:rPr lang="en-GB" sz="1800" baseline="30000" dirty="0" smtClean="0">
                          <a:solidFill>
                            <a:schemeClr val="tx1"/>
                          </a:solidFill>
                        </a:rPr>
                        <a:t>th</a:t>
                      </a:r>
                      <a:r>
                        <a:rPr lang="en-GB" sz="1800" dirty="0" smtClean="0">
                          <a:solidFill>
                            <a:schemeClr val="tx1"/>
                          </a:solidFill>
                        </a:rPr>
                        <a:t> September</a:t>
                      </a:r>
                      <a:r>
                        <a:rPr lang="en-GB" sz="1800" baseline="0" dirty="0" smtClean="0">
                          <a:solidFill>
                            <a:schemeClr val="tx1"/>
                          </a:solidFill>
                        </a:rPr>
                        <a:t> 2016</a:t>
                      </a:r>
                      <a:endParaRPr lang="en-GB" sz="1800" dirty="0">
                        <a:solidFill>
                          <a:schemeClr val="tx1"/>
                        </a:solidFill>
                      </a:endParaRPr>
                    </a:p>
                  </a:txBody>
                  <a:tcPr/>
                </a:tc>
              </a:tr>
              <a:tr h="953360">
                <a:tc>
                  <a:txBody>
                    <a:bodyPr/>
                    <a:lstStyle/>
                    <a:p>
                      <a:r>
                        <a:rPr lang="en-GB" sz="1800" b="1" dirty="0" smtClean="0">
                          <a:solidFill>
                            <a:schemeClr val="tx1"/>
                          </a:solidFill>
                        </a:rPr>
                        <a:t>Development grants</a:t>
                      </a:r>
                      <a:endParaRPr lang="en-GB" sz="1800" b="1" dirty="0">
                        <a:solidFill>
                          <a:schemeClr val="tx1"/>
                        </a:solidFill>
                      </a:endParaRPr>
                    </a:p>
                  </a:txBody>
                  <a:tcPr/>
                </a:tc>
                <a:tc>
                  <a:txBody>
                    <a:bodyPr/>
                    <a:lstStyle/>
                    <a:p>
                      <a:r>
                        <a:rPr lang="en-GB" sz="1800" dirty="0" smtClean="0">
                          <a:solidFill>
                            <a:schemeClr val="tx1"/>
                          </a:solidFill>
                        </a:rPr>
                        <a:t>Up to</a:t>
                      </a:r>
                      <a:r>
                        <a:rPr lang="en-GB" sz="1800" baseline="0" dirty="0" smtClean="0">
                          <a:solidFill>
                            <a:schemeClr val="tx1"/>
                          </a:solidFill>
                        </a:rPr>
                        <a:t> £150,000 for 2 years. To do pilot work to develop aspects of a trial protocol NOT a small stand alone project grant.</a:t>
                      </a:r>
                      <a:endParaRPr lang="en-GB" sz="1800" dirty="0">
                        <a:solidFill>
                          <a:schemeClr val="tx1"/>
                        </a:solidFill>
                      </a:endParaRPr>
                    </a:p>
                  </a:txBody>
                  <a:tcPr/>
                </a:tc>
              </a:tr>
              <a:tr h="386641">
                <a:tc>
                  <a:txBody>
                    <a:bodyPr/>
                    <a:lstStyle/>
                    <a:p>
                      <a:pPr marL="0" marR="0" indent="0" algn="l" defTabSz="781354" rtl="0" eaLnBrk="1" fontAlgn="auto" latinLnBrk="0" hangingPunct="1">
                        <a:lnSpc>
                          <a:spcPct val="100000"/>
                        </a:lnSpc>
                        <a:spcBef>
                          <a:spcPts val="0"/>
                        </a:spcBef>
                        <a:spcAft>
                          <a:spcPts val="0"/>
                        </a:spcAft>
                        <a:buClrTx/>
                        <a:buSzTx/>
                        <a:buFontTx/>
                        <a:buNone/>
                        <a:tabLst/>
                        <a:defRPr/>
                      </a:pPr>
                      <a:r>
                        <a:rPr lang="en-GB" sz="1800" b="1" dirty="0" smtClean="0">
                          <a:solidFill>
                            <a:schemeClr val="tx1"/>
                          </a:solidFill>
                        </a:rPr>
                        <a:t>Full grants</a:t>
                      </a:r>
                    </a:p>
                  </a:txBody>
                  <a:tcPr/>
                </a:tc>
                <a:tc>
                  <a:txBody>
                    <a:bodyPr/>
                    <a:lstStyle/>
                    <a:p>
                      <a:pPr marL="0" indent="0">
                        <a:buFont typeface="Arial" panose="020B0604020202020204" pitchFamily="34" charset="0"/>
                        <a:buNone/>
                      </a:pPr>
                      <a:r>
                        <a:rPr lang="en-GB" sz="1800" dirty="0" smtClean="0">
                          <a:solidFill>
                            <a:schemeClr val="tx1"/>
                          </a:solidFill>
                          <a:latin typeface="+mn-lt"/>
                        </a:rPr>
                        <a:t>~£19 million to fund</a:t>
                      </a:r>
                      <a:r>
                        <a:rPr lang="en-GB" sz="1800" baseline="0" dirty="0" smtClean="0">
                          <a:solidFill>
                            <a:schemeClr val="tx1"/>
                          </a:solidFill>
                          <a:latin typeface="+mn-lt"/>
                        </a:rPr>
                        <a:t> several trials for up for 5 years</a:t>
                      </a:r>
                      <a:endParaRPr lang="en-GB" sz="1800" dirty="0">
                        <a:solidFill>
                          <a:schemeClr val="tx1"/>
                        </a:solidFill>
                        <a:latin typeface="+mn-lt"/>
                      </a:endParaRPr>
                    </a:p>
                  </a:txBody>
                  <a:tcPr/>
                </a:tc>
              </a:tr>
              <a:tr h="1525377">
                <a:tc>
                  <a:txBody>
                    <a:bodyPr/>
                    <a:lstStyle/>
                    <a:p>
                      <a:pPr marL="0" marR="0" indent="0" algn="l" defTabSz="781354" rtl="0" eaLnBrk="1" fontAlgn="auto" latinLnBrk="0" hangingPunct="1">
                        <a:lnSpc>
                          <a:spcPct val="100000"/>
                        </a:lnSpc>
                        <a:spcBef>
                          <a:spcPts val="0"/>
                        </a:spcBef>
                        <a:spcAft>
                          <a:spcPts val="0"/>
                        </a:spcAft>
                        <a:buClrTx/>
                        <a:buSzTx/>
                        <a:buFontTx/>
                        <a:buNone/>
                        <a:tabLst/>
                        <a:defRPr/>
                      </a:pPr>
                      <a:r>
                        <a:rPr lang="en-GB" sz="1800" b="1" dirty="0" smtClean="0">
                          <a:solidFill>
                            <a:schemeClr val="tx1"/>
                          </a:solidFill>
                        </a:rPr>
                        <a:t>What</a:t>
                      </a:r>
                      <a:r>
                        <a:rPr lang="en-GB" sz="1800" b="1" baseline="0" dirty="0" smtClean="0">
                          <a:solidFill>
                            <a:schemeClr val="tx1"/>
                          </a:solidFill>
                        </a:rPr>
                        <a:t> we want</a:t>
                      </a:r>
                      <a:endParaRPr lang="en-GB" sz="1800" b="1" dirty="0" smtClean="0">
                        <a:solidFill>
                          <a:schemeClr val="tx1"/>
                        </a:solidFill>
                      </a:endParaRPr>
                    </a:p>
                  </a:txBody>
                  <a:tcPr>
                    <a:solidFill>
                      <a:schemeClr val="accent1"/>
                    </a:solidFill>
                  </a:tcPr>
                </a:tc>
                <a:tc>
                  <a:txBody>
                    <a:bodyPr/>
                    <a:lstStyle/>
                    <a:p>
                      <a:pPr marL="285750" indent="-285750">
                        <a:buFont typeface="Arial" panose="020B0604020202020204" pitchFamily="34" charset="0"/>
                        <a:buChar char="•"/>
                      </a:pPr>
                      <a:r>
                        <a:rPr lang="en-GB" sz="1800" b="0" dirty="0" smtClean="0">
                          <a:solidFill>
                            <a:schemeClr val="tx1"/>
                          </a:solidFill>
                          <a:latin typeface="+mn-lt"/>
                        </a:rPr>
                        <a:t>Rigorous methodology</a:t>
                      </a:r>
                    </a:p>
                    <a:p>
                      <a:pPr marL="285750" indent="-285750">
                        <a:buFont typeface="Arial" panose="020B0604020202020204" pitchFamily="34" charset="0"/>
                        <a:buChar char="•"/>
                      </a:pPr>
                      <a:r>
                        <a:rPr lang="en-GB" sz="1800" b="0" dirty="0" smtClean="0">
                          <a:solidFill>
                            <a:schemeClr val="tx1"/>
                          </a:solidFill>
                          <a:latin typeface="+mn-lt"/>
                        </a:rPr>
                        <a:t>All intervention</a:t>
                      </a:r>
                      <a:r>
                        <a:rPr lang="en-GB" sz="1800" b="0" baseline="0" dirty="0" smtClean="0">
                          <a:solidFill>
                            <a:schemeClr val="tx1"/>
                          </a:solidFill>
                          <a:latin typeface="+mn-lt"/>
                        </a:rPr>
                        <a:t> types</a:t>
                      </a:r>
                      <a:endParaRPr lang="en-GB" sz="1800" b="0" dirty="0" smtClean="0">
                        <a:solidFill>
                          <a:schemeClr val="tx1"/>
                        </a:solidFill>
                        <a:latin typeface="+mn-lt"/>
                      </a:endParaRPr>
                    </a:p>
                    <a:p>
                      <a:pPr marL="285750" indent="-285750">
                        <a:buFont typeface="Arial" panose="020B0604020202020204" pitchFamily="34" charset="0"/>
                        <a:buChar char="•"/>
                      </a:pPr>
                      <a:r>
                        <a:rPr lang="en-GB" sz="1800" b="0" dirty="0" smtClean="0">
                          <a:solidFill>
                            <a:schemeClr val="tx1"/>
                          </a:solidFill>
                          <a:latin typeface="+mn-lt"/>
                        </a:rPr>
                        <a:t>Likely to produce</a:t>
                      </a:r>
                      <a:r>
                        <a:rPr lang="en-GB" sz="1800" b="0" baseline="0" dirty="0" smtClean="0">
                          <a:solidFill>
                            <a:schemeClr val="tx1"/>
                          </a:solidFill>
                          <a:latin typeface="+mn-lt"/>
                        </a:rPr>
                        <a:t> results that are implementable</a:t>
                      </a:r>
                    </a:p>
                    <a:p>
                      <a:pPr marL="285750" indent="-285750">
                        <a:buFont typeface="Arial" panose="020B0604020202020204" pitchFamily="34" charset="0"/>
                        <a:buChar char="•"/>
                      </a:pPr>
                      <a:r>
                        <a:rPr lang="en-GB" sz="1800" b="0" baseline="0" dirty="0" smtClean="0">
                          <a:solidFill>
                            <a:schemeClr val="tx1"/>
                          </a:solidFill>
                          <a:latin typeface="+mn-lt"/>
                        </a:rPr>
                        <a:t>Focus this round on NCDs including mental health, and reproductive, maternal and </a:t>
                      </a:r>
                      <a:r>
                        <a:rPr lang="en-GB" sz="1800" b="0" baseline="0" dirty="0" err="1" smtClean="0">
                          <a:solidFill>
                            <a:schemeClr val="tx1"/>
                          </a:solidFill>
                          <a:latin typeface="+mn-lt"/>
                        </a:rPr>
                        <a:t>newborn</a:t>
                      </a:r>
                      <a:r>
                        <a:rPr lang="en-GB" sz="1800" b="0" baseline="0" dirty="0" smtClean="0">
                          <a:solidFill>
                            <a:schemeClr val="tx1"/>
                          </a:solidFill>
                          <a:latin typeface="+mn-lt"/>
                        </a:rPr>
                        <a:t> health</a:t>
                      </a:r>
                      <a:endParaRPr lang="en-GB" sz="1800" b="0" dirty="0">
                        <a:solidFill>
                          <a:schemeClr val="tx1"/>
                        </a:solidFill>
                        <a:latin typeface="+mn-lt"/>
                      </a:endParaRPr>
                    </a:p>
                  </a:txBody>
                  <a:tcPr>
                    <a:solidFill>
                      <a:schemeClr val="accent1"/>
                    </a:solidFill>
                  </a:tcPr>
                </a:tc>
              </a:tr>
            </a:tbl>
          </a:graphicData>
        </a:graphic>
      </p:graphicFrame>
      <p:grpSp>
        <p:nvGrpSpPr>
          <p:cNvPr id="6" name="Group 5"/>
          <p:cNvGrpSpPr/>
          <p:nvPr/>
        </p:nvGrpSpPr>
        <p:grpSpPr>
          <a:xfrm>
            <a:off x="1547206" y="5661248"/>
            <a:ext cx="6337162" cy="1053152"/>
            <a:chOff x="1547206" y="5544200"/>
            <a:chExt cx="6337162" cy="1053152"/>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2629" t="62988" r="32823" b="26437"/>
            <a:stretch/>
          </p:blipFill>
          <p:spPr bwMode="auto">
            <a:xfrm>
              <a:off x="1547206" y="5544200"/>
              <a:ext cx="5151272" cy="1053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7190" t="63744" r="29848" b="27676"/>
            <a:stretch/>
          </p:blipFill>
          <p:spPr bwMode="auto">
            <a:xfrm>
              <a:off x="6596820" y="5548657"/>
              <a:ext cx="1287548" cy="1048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468066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Rectangle 3"/>
          <p:cNvSpPr>
            <a:spLocks noGrp="1" noChangeArrowheads="1"/>
          </p:cNvSpPr>
          <p:nvPr>
            <p:ph type="title"/>
          </p:nvPr>
        </p:nvSpPr>
        <p:spPr>
          <a:xfrm>
            <a:off x="262780" y="476672"/>
            <a:ext cx="8572616" cy="838200"/>
          </a:xfrm>
        </p:spPr>
        <p:txBody>
          <a:bodyPr/>
          <a:lstStyle/>
          <a:p>
            <a:pPr algn="ctr"/>
            <a:r>
              <a:rPr lang="en-GB" sz="4000" dirty="0" smtClean="0"/>
              <a:t>Joint Health </a:t>
            </a:r>
            <a:r>
              <a:rPr lang="en-GB" sz="4000" dirty="0"/>
              <a:t>Systems </a:t>
            </a:r>
            <a:r>
              <a:rPr lang="en-GB" sz="4000" dirty="0" smtClean="0"/>
              <a:t>Research Initiative</a:t>
            </a:r>
            <a:endParaRPr lang="en-GB" sz="40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405" t="63744" r="29138" b="27676"/>
          <a:stretch/>
        </p:blipFill>
        <p:spPr bwMode="auto">
          <a:xfrm>
            <a:off x="755576" y="5301209"/>
            <a:ext cx="7416824" cy="1025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4508130"/>
              </p:ext>
            </p:extLst>
          </p:nvPr>
        </p:nvGraphicFramePr>
        <p:xfrm>
          <a:off x="611560" y="1268760"/>
          <a:ext cx="8064896" cy="3973944"/>
        </p:xfrm>
        <a:graphic>
          <a:graphicData uri="http://schemas.openxmlformats.org/drawingml/2006/table">
            <a:tbl>
              <a:tblPr firstRow="1" bandRow="1">
                <a:tableStyleId>{5C22544A-7EE6-4342-B048-85BDC9FD1C3A}</a:tableStyleId>
              </a:tblPr>
              <a:tblGrid>
                <a:gridCol w="2382199"/>
                <a:gridCol w="5682697"/>
              </a:tblGrid>
              <a:tr h="936104">
                <a:tc gridSpan="2">
                  <a:txBody>
                    <a:bodyPr/>
                    <a:lstStyle/>
                    <a:p>
                      <a:pPr marL="0" indent="0" algn="ctr">
                        <a:spcBef>
                          <a:spcPts val="0"/>
                        </a:spcBef>
                        <a:buFont typeface="Arial" panose="020B0604020202020204" pitchFamily="34" charset="0"/>
                        <a:buNone/>
                      </a:pPr>
                      <a:endParaRPr lang="en-GB" sz="1800" b="1" dirty="0" smtClean="0">
                        <a:solidFill>
                          <a:schemeClr val="tx1"/>
                        </a:solidFill>
                        <a:latin typeface="+mn-lt"/>
                      </a:endParaRPr>
                    </a:p>
                    <a:p>
                      <a:pPr marL="0" indent="0" algn="ctr">
                        <a:spcBef>
                          <a:spcPts val="0"/>
                        </a:spcBef>
                        <a:buFont typeface="Arial" panose="020B0604020202020204" pitchFamily="34" charset="0"/>
                        <a:buNone/>
                      </a:pPr>
                      <a:r>
                        <a:rPr lang="en-GB" sz="1800" b="1" dirty="0" smtClean="0">
                          <a:solidFill>
                            <a:schemeClr val="tx1"/>
                          </a:solidFill>
                          <a:latin typeface="+mn-lt"/>
                        </a:rPr>
                        <a:t>Providing evidence to strengthen health systems to improve health outcomes in low- and middle-income countries </a:t>
                      </a:r>
                      <a:endParaRPr lang="en-GB" sz="1800" b="1" dirty="0">
                        <a:solidFill>
                          <a:schemeClr val="tx1"/>
                        </a:solidFill>
                      </a:endParaRPr>
                    </a:p>
                  </a:txBody>
                  <a:tcPr/>
                </a:tc>
                <a:tc hMerge="1">
                  <a:txBody>
                    <a:bodyPr/>
                    <a:lstStyle/>
                    <a:p>
                      <a:pPr marL="0" indent="0">
                        <a:buFont typeface="Arial" panose="020B0604020202020204" pitchFamily="34" charset="0"/>
                        <a:buNone/>
                      </a:pPr>
                      <a:endParaRPr lang="en-GB" sz="1800" dirty="0"/>
                    </a:p>
                  </a:txBody>
                  <a:tcPr/>
                </a:tc>
              </a:tr>
              <a:tr h="370840">
                <a:tc>
                  <a:txBody>
                    <a:bodyPr/>
                    <a:lstStyle/>
                    <a:p>
                      <a:r>
                        <a:rPr lang="en-GB" sz="1800" b="1" dirty="0" smtClean="0">
                          <a:solidFill>
                            <a:schemeClr val="tx1"/>
                          </a:solidFill>
                        </a:rPr>
                        <a:t>Frequency of calls</a:t>
                      </a:r>
                      <a:endParaRPr lang="en-GB" sz="1800" b="1" dirty="0">
                        <a:solidFill>
                          <a:schemeClr val="tx1"/>
                        </a:solidFill>
                      </a:endParaRPr>
                    </a:p>
                  </a:txBody>
                  <a:tcPr/>
                </a:tc>
                <a:tc>
                  <a:txBody>
                    <a:bodyPr/>
                    <a:lstStyle/>
                    <a:p>
                      <a:pPr marL="0" marR="0" indent="0" algn="l" defTabSz="781354"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rPr>
                        <a:t>Annual</a:t>
                      </a:r>
                    </a:p>
                  </a:txBody>
                  <a:tcPr/>
                </a:tc>
              </a:tr>
              <a:tr h="370840">
                <a:tc>
                  <a:txBody>
                    <a:bodyPr/>
                    <a:lstStyle/>
                    <a:p>
                      <a:r>
                        <a:rPr lang="en-GB" sz="1800" b="1" dirty="0" smtClean="0">
                          <a:solidFill>
                            <a:schemeClr val="tx1"/>
                          </a:solidFill>
                        </a:rPr>
                        <a:t>Next</a:t>
                      </a:r>
                      <a:r>
                        <a:rPr lang="en-GB" sz="1800" b="1" baseline="0" dirty="0" smtClean="0">
                          <a:solidFill>
                            <a:schemeClr val="tx1"/>
                          </a:solidFill>
                        </a:rPr>
                        <a:t> d</a:t>
                      </a:r>
                      <a:r>
                        <a:rPr lang="en-GB" sz="1800" b="1" dirty="0" smtClean="0">
                          <a:solidFill>
                            <a:schemeClr val="tx1"/>
                          </a:solidFill>
                        </a:rPr>
                        <a:t>eadline</a:t>
                      </a:r>
                      <a:endParaRPr lang="en-GB" sz="1800" b="1" dirty="0">
                        <a:solidFill>
                          <a:schemeClr val="tx1"/>
                        </a:solidFill>
                      </a:endParaRPr>
                    </a:p>
                  </a:txBody>
                  <a:tcPr/>
                </a:tc>
                <a:tc>
                  <a:txBody>
                    <a:bodyPr/>
                    <a:lstStyle/>
                    <a:p>
                      <a:r>
                        <a:rPr lang="en-GB" sz="1800" dirty="0" smtClean="0">
                          <a:solidFill>
                            <a:schemeClr val="tx1"/>
                          </a:solidFill>
                        </a:rPr>
                        <a:t>Call opens Nov 2016, deadline</a:t>
                      </a:r>
                      <a:r>
                        <a:rPr lang="en-GB" sz="1800" baseline="0" dirty="0" smtClean="0">
                          <a:solidFill>
                            <a:schemeClr val="tx1"/>
                          </a:solidFill>
                        </a:rPr>
                        <a:t> </a:t>
                      </a:r>
                      <a:r>
                        <a:rPr lang="en-GB" sz="1800" dirty="0" smtClean="0">
                          <a:solidFill>
                            <a:schemeClr val="tx1"/>
                          </a:solidFill>
                        </a:rPr>
                        <a:t>Jan 2017</a:t>
                      </a:r>
                      <a:endParaRPr lang="en-GB" sz="1800" dirty="0">
                        <a:solidFill>
                          <a:schemeClr val="tx1"/>
                        </a:solidFill>
                      </a:endParaRPr>
                    </a:p>
                  </a:txBody>
                  <a:tcPr/>
                </a:tc>
              </a:tr>
              <a:tr h="370840">
                <a:tc>
                  <a:txBody>
                    <a:bodyPr/>
                    <a:lstStyle/>
                    <a:p>
                      <a:r>
                        <a:rPr lang="en-GB" sz="1800" b="1" dirty="0" smtClean="0">
                          <a:solidFill>
                            <a:schemeClr val="tx1"/>
                          </a:solidFill>
                        </a:rPr>
                        <a:t>Development grants</a:t>
                      </a:r>
                      <a:endParaRPr lang="en-GB" sz="1800" b="1" dirty="0">
                        <a:solidFill>
                          <a:schemeClr val="tx1"/>
                        </a:solidFill>
                      </a:endParaRPr>
                    </a:p>
                  </a:txBody>
                  <a:tcPr/>
                </a:tc>
                <a:tc>
                  <a:txBody>
                    <a:bodyPr/>
                    <a:lstStyle/>
                    <a:p>
                      <a:r>
                        <a:rPr lang="en-GB" sz="1800" dirty="0" smtClean="0">
                          <a:solidFill>
                            <a:schemeClr val="tx1"/>
                          </a:solidFill>
                        </a:rPr>
                        <a:t>Up to</a:t>
                      </a:r>
                      <a:r>
                        <a:rPr lang="en-GB" sz="1800" baseline="0" dirty="0" smtClean="0">
                          <a:solidFill>
                            <a:schemeClr val="tx1"/>
                          </a:solidFill>
                        </a:rPr>
                        <a:t> £100,000 for 18 months. To do formative work towards a full proposal, NOT a small stand alone project grant.</a:t>
                      </a:r>
                      <a:endParaRPr lang="en-GB" sz="1800" dirty="0">
                        <a:solidFill>
                          <a:schemeClr val="tx1"/>
                        </a:solidFill>
                      </a:endParaRPr>
                    </a:p>
                  </a:txBody>
                  <a:tcPr/>
                </a:tc>
              </a:tr>
              <a:tr h="370840">
                <a:tc>
                  <a:txBody>
                    <a:bodyPr/>
                    <a:lstStyle/>
                    <a:p>
                      <a:pPr marL="0" marR="0" indent="0" algn="l" defTabSz="781354" rtl="0" eaLnBrk="1" fontAlgn="auto" latinLnBrk="0" hangingPunct="1">
                        <a:lnSpc>
                          <a:spcPct val="100000"/>
                        </a:lnSpc>
                        <a:spcBef>
                          <a:spcPts val="0"/>
                        </a:spcBef>
                        <a:spcAft>
                          <a:spcPts val="0"/>
                        </a:spcAft>
                        <a:buClrTx/>
                        <a:buSzTx/>
                        <a:buFontTx/>
                        <a:buNone/>
                        <a:tabLst/>
                        <a:defRPr/>
                      </a:pPr>
                      <a:r>
                        <a:rPr lang="en-GB" sz="1800" b="1" dirty="0" smtClean="0">
                          <a:solidFill>
                            <a:schemeClr val="tx1"/>
                          </a:solidFill>
                        </a:rPr>
                        <a:t>Full grants</a:t>
                      </a:r>
                    </a:p>
                  </a:txBody>
                  <a:tcPr/>
                </a:tc>
                <a:tc>
                  <a:txBody>
                    <a:bodyPr/>
                    <a:lstStyle/>
                    <a:p>
                      <a:pPr marL="0" indent="0">
                        <a:buFont typeface="Arial" panose="020B0604020202020204" pitchFamily="34" charset="0"/>
                        <a:buNone/>
                      </a:pPr>
                      <a:r>
                        <a:rPr lang="en-GB" sz="1800" dirty="0" smtClean="0">
                          <a:solidFill>
                            <a:schemeClr val="tx1"/>
                          </a:solidFill>
                          <a:latin typeface="+mn-lt"/>
                        </a:rPr>
                        <a:t>~£4 million to fund 5 to 10 grants, up to 3 years</a:t>
                      </a:r>
                      <a:endParaRPr lang="en-GB" sz="1800" dirty="0">
                        <a:solidFill>
                          <a:schemeClr val="tx1"/>
                        </a:solidFill>
                        <a:latin typeface="+mn-lt"/>
                      </a:endParaRPr>
                    </a:p>
                  </a:txBody>
                  <a:tcPr/>
                </a:tc>
              </a:tr>
              <a:tr h="370840">
                <a:tc>
                  <a:txBody>
                    <a:bodyPr/>
                    <a:lstStyle/>
                    <a:p>
                      <a:pPr marL="0" marR="0" indent="0" algn="l" defTabSz="781354" rtl="0" eaLnBrk="1" fontAlgn="auto" latinLnBrk="0" hangingPunct="1">
                        <a:lnSpc>
                          <a:spcPct val="100000"/>
                        </a:lnSpc>
                        <a:spcBef>
                          <a:spcPts val="0"/>
                        </a:spcBef>
                        <a:spcAft>
                          <a:spcPts val="0"/>
                        </a:spcAft>
                        <a:buClrTx/>
                        <a:buSzTx/>
                        <a:buFontTx/>
                        <a:buNone/>
                        <a:tabLst/>
                        <a:defRPr/>
                      </a:pPr>
                      <a:r>
                        <a:rPr lang="en-GB" sz="1800" b="1" dirty="0" smtClean="0">
                          <a:solidFill>
                            <a:schemeClr val="tx1"/>
                          </a:solidFill>
                        </a:rPr>
                        <a:t>What</a:t>
                      </a:r>
                      <a:r>
                        <a:rPr lang="en-GB" sz="1800" b="1" baseline="0" dirty="0" smtClean="0">
                          <a:solidFill>
                            <a:schemeClr val="tx1"/>
                          </a:solidFill>
                        </a:rPr>
                        <a:t> we want</a:t>
                      </a:r>
                      <a:endParaRPr lang="en-GB" sz="1800" b="1" dirty="0" smtClean="0">
                        <a:solidFill>
                          <a:schemeClr val="tx1"/>
                        </a:solidFill>
                      </a:endParaRPr>
                    </a:p>
                  </a:txBody>
                  <a:tcPr>
                    <a:solidFill>
                      <a:schemeClr val="accent1"/>
                    </a:solidFill>
                  </a:tcPr>
                </a:tc>
                <a:tc>
                  <a:txBody>
                    <a:bodyPr/>
                    <a:lstStyle/>
                    <a:p>
                      <a:pPr marL="0" indent="0">
                        <a:buFont typeface="Arial" panose="020B0604020202020204" pitchFamily="34" charset="0"/>
                        <a:buNone/>
                      </a:pPr>
                      <a:r>
                        <a:rPr lang="en-GB" sz="1800" b="0" dirty="0" smtClean="0">
                          <a:solidFill>
                            <a:schemeClr val="tx1"/>
                          </a:solidFill>
                          <a:latin typeface="+mn-lt"/>
                        </a:rPr>
                        <a:t>A step change in understanding how</a:t>
                      </a:r>
                      <a:r>
                        <a:rPr lang="en-GB" sz="1800" b="0" baseline="0" dirty="0" smtClean="0">
                          <a:solidFill>
                            <a:schemeClr val="tx1"/>
                          </a:solidFill>
                          <a:latin typeface="+mn-lt"/>
                        </a:rPr>
                        <a:t> to optimise health systems in LMIC</a:t>
                      </a:r>
                      <a:endParaRPr lang="en-GB" sz="1800" b="0" dirty="0">
                        <a:solidFill>
                          <a:schemeClr val="tx1"/>
                        </a:solidFill>
                        <a:latin typeface="+mn-lt"/>
                      </a:endParaRPr>
                    </a:p>
                  </a:txBody>
                  <a:tcPr>
                    <a:solidFill>
                      <a:schemeClr val="accent1"/>
                    </a:solidFill>
                  </a:tcPr>
                </a:tc>
              </a:tr>
              <a:tr h="370840">
                <a:tc>
                  <a:txBody>
                    <a:bodyPr/>
                    <a:lstStyle/>
                    <a:p>
                      <a:pPr marL="0" marR="0" indent="0" algn="l" defTabSz="781354" rtl="0" eaLnBrk="1" fontAlgn="auto" latinLnBrk="0" hangingPunct="1">
                        <a:lnSpc>
                          <a:spcPct val="100000"/>
                        </a:lnSpc>
                        <a:spcBef>
                          <a:spcPts val="0"/>
                        </a:spcBef>
                        <a:spcAft>
                          <a:spcPts val="0"/>
                        </a:spcAft>
                        <a:buClrTx/>
                        <a:buSzTx/>
                        <a:buFontTx/>
                        <a:buNone/>
                        <a:tabLst/>
                        <a:defRPr/>
                      </a:pPr>
                      <a:r>
                        <a:rPr lang="en-GB" sz="1800" b="1" dirty="0" smtClean="0">
                          <a:solidFill>
                            <a:schemeClr val="tx1"/>
                          </a:solidFill>
                        </a:rPr>
                        <a:t>What we don’t want</a:t>
                      </a:r>
                    </a:p>
                  </a:txBody>
                  <a:tcPr>
                    <a:solidFill>
                      <a:schemeClr val="accent1"/>
                    </a:solidFill>
                  </a:tcPr>
                </a:tc>
                <a:tc>
                  <a:txBody>
                    <a:bodyPr/>
                    <a:lstStyle/>
                    <a:p>
                      <a:pPr marL="0" indent="0">
                        <a:buFont typeface="Arial" panose="020B0604020202020204" pitchFamily="34" charset="0"/>
                        <a:buNone/>
                      </a:pPr>
                      <a:r>
                        <a:rPr lang="en-GB" sz="1800" b="0" dirty="0" smtClean="0">
                          <a:solidFill>
                            <a:schemeClr val="tx1"/>
                          </a:solidFill>
                          <a:latin typeface="+mn-lt"/>
                        </a:rPr>
                        <a:t>Evaluations of specific interventions</a:t>
                      </a:r>
                      <a:endParaRPr lang="en-GB" sz="1800" b="0" dirty="0">
                        <a:solidFill>
                          <a:schemeClr val="tx1"/>
                        </a:solidFill>
                        <a:latin typeface="+mn-lt"/>
                      </a:endParaRPr>
                    </a:p>
                  </a:txBody>
                  <a:tcPr>
                    <a:solidFill>
                      <a:schemeClr val="accent1"/>
                    </a:solidFill>
                  </a:tcPr>
                </a:tc>
              </a:tr>
            </a:tbl>
          </a:graphicData>
        </a:graphic>
      </p:graphicFrame>
    </p:spTree>
    <p:extLst>
      <p:ext uri="{BB962C8B-B14F-4D97-AF65-F5344CB8AC3E}">
        <p14:creationId xmlns:p14="http://schemas.microsoft.com/office/powerpoint/2010/main" val="27333894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Rectangle 3"/>
          <p:cNvSpPr>
            <a:spLocks noGrp="1" noChangeArrowheads="1"/>
          </p:cNvSpPr>
          <p:nvPr>
            <p:ph type="title"/>
          </p:nvPr>
        </p:nvSpPr>
        <p:spPr>
          <a:xfrm>
            <a:off x="251520" y="476672"/>
            <a:ext cx="8572616" cy="838200"/>
          </a:xfrm>
        </p:spPr>
        <p:txBody>
          <a:bodyPr/>
          <a:lstStyle/>
          <a:p>
            <a:pPr algn="ctr"/>
            <a:r>
              <a:rPr lang="en-GB" sz="4000" dirty="0" smtClean="0"/>
              <a:t>Research into Health in Humanitarian Crises</a:t>
            </a:r>
            <a:endParaRPr lang="en-GB" sz="4000" dirty="0"/>
          </a:p>
        </p:txBody>
      </p:sp>
      <p:graphicFrame>
        <p:nvGraphicFramePr>
          <p:cNvPr id="4" name="Table 3"/>
          <p:cNvGraphicFramePr>
            <a:graphicFrameLocks noGrp="1"/>
          </p:cNvGraphicFramePr>
          <p:nvPr>
            <p:extLst>
              <p:ext uri="{D42A27DB-BD31-4B8C-83A1-F6EECF244321}">
                <p14:modId xmlns:p14="http://schemas.microsoft.com/office/powerpoint/2010/main" val="265370"/>
              </p:ext>
            </p:extLst>
          </p:nvPr>
        </p:nvGraphicFramePr>
        <p:xfrm>
          <a:off x="611560" y="1484784"/>
          <a:ext cx="8064896" cy="4282048"/>
        </p:xfrm>
        <a:graphic>
          <a:graphicData uri="http://schemas.openxmlformats.org/drawingml/2006/table">
            <a:tbl>
              <a:tblPr firstRow="1" bandRow="1">
                <a:tableStyleId>{5C22544A-7EE6-4342-B048-85BDC9FD1C3A}</a:tableStyleId>
              </a:tblPr>
              <a:tblGrid>
                <a:gridCol w="2382199"/>
                <a:gridCol w="5682697"/>
              </a:tblGrid>
              <a:tr h="792088">
                <a:tc gridSpan="2">
                  <a:txBody>
                    <a:bodyPr/>
                    <a:lstStyle/>
                    <a:p>
                      <a:pPr marL="0" indent="0" algn="ctr">
                        <a:spcBef>
                          <a:spcPts val="0"/>
                        </a:spcBef>
                        <a:buFont typeface="Arial" panose="020B0604020202020204" pitchFamily="34" charset="0"/>
                        <a:buNone/>
                      </a:pPr>
                      <a:endParaRPr lang="en-GB" sz="600" b="1" dirty="0" smtClean="0">
                        <a:solidFill>
                          <a:schemeClr val="tx1"/>
                        </a:solidFill>
                        <a:latin typeface="+mn-lt"/>
                      </a:endParaRPr>
                    </a:p>
                    <a:p>
                      <a:pPr marL="0" indent="0" algn="ctr">
                        <a:spcBef>
                          <a:spcPts val="0"/>
                        </a:spcBef>
                        <a:buFont typeface="Arial" panose="020B0604020202020204" pitchFamily="34" charset="0"/>
                        <a:buNone/>
                      </a:pPr>
                      <a:r>
                        <a:rPr lang="en-GB" sz="1800" dirty="0" smtClean="0">
                          <a:solidFill>
                            <a:schemeClr val="tx1"/>
                          </a:solidFill>
                          <a:effectLst/>
                        </a:rPr>
                        <a:t>Support for research institutes and humanitarian organisations that work in partnership to improve health outcomes in humanitarian crises</a:t>
                      </a:r>
                      <a:endParaRPr lang="en-GB" sz="1800" b="1" dirty="0">
                        <a:solidFill>
                          <a:schemeClr val="tx1"/>
                        </a:solidFill>
                      </a:endParaRPr>
                    </a:p>
                  </a:txBody>
                  <a:tcPr/>
                </a:tc>
                <a:tc hMerge="1">
                  <a:txBody>
                    <a:bodyPr/>
                    <a:lstStyle/>
                    <a:p>
                      <a:pPr marL="0" indent="0">
                        <a:buFont typeface="Arial" panose="020B0604020202020204" pitchFamily="34" charset="0"/>
                        <a:buNone/>
                      </a:pPr>
                      <a:endParaRPr lang="en-GB" sz="1800" dirty="0"/>
                    </a:p>
                  </a:txBody>
                  <a:tcPr/>
                </a:tc>
              </a:tr>
              <a:tr h="370840">
                <a:tc>
                  <a:txBody>
                    <a:bodyPr/>
                    <a:lstStyle/>
                    <a:p>
                      <a:r>
                        <a:rPr lang="en-GB" sz="1800" b="1" dirty="0" smtClean="0">
                          <a:solidFill>
                            <a:schemeClr val="tx1"/>
                          </a:solidFill>
                        </a:rPr>
                        <a:t>Frequency of calls</a:t>
                      </a:r>
                      <a:endParaRPr lang="en-GB" sz="1800" b="1" dirty="0">
                        <a:solidFill>
                          <a:schemeClr val="tx1"/>
                        </a:solidFill>
                      </a:endParaRPr>
                    </a:p>
                  </a:txBody>
                  <a:tcPr/>
                </a:tc>
                <a:tc>
                  <a:txBody>
                    <a:bodyPr/>
                    <a:lstStyle/>
                    <a:p>
                      <a:pPr marL="0" marR="0" indent="0" algn="l" defTabSz="781354"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rPr>
                        <a:t>Annual</a:t>
                      </a:r>
                    </a:p>
                  </a:txBody>
                  <a:tcPr/>
                </a:tc>
              </a:tr>
              <a:tr h="370840">
                <a:tc>
                  <a:txBody>
                    <a:bodyPr/>
                    <a:lstStyle/>
                    <a:p>
                      <a:r>
                        <a:rPr lang="en-GB" sz="1800" b="1" dirty="0" smtClean="0">
                          <a:solidFill>
                            <a:schemeClr val="tx1"/>
                          </a:solidFill>
                        </a:rPr>
                        <a:t>Next</a:t>
                      </a:r>
                      <a:r>
                        <a:rPr lang="en-GB" sz="1800" b="1" baseline="0" dirty="0" smtClean="0">
                          <a:solidFill>
                            <a:schemeClr val="tx1"/>
                          </a:solidFill>
                        </a:rPr>
                        <a:t> d</a:t>
                      </a:r>
                      <a:r>
                        <a:rPr lang="en-GB" sz="1800" b="1" dirty="0" smtClean="0">
                          <a:solidFill>
                            <a:schemeClr val="tx1"/>
                          </a:solidFill>
                        </a:rPr>
                        <a:t>eadline</a:t>
                      </a:r>
                      <a:endParaRPr lang="en-GB" sz="1800" b="1" dirty="0">
                        <a:solidFill>
                          <a:schemeClr val="tx1"/>
                        </a:solidFill>
                      </a:endParaRPr>
                    </a:p>
                  </a:txBody>
                  <a:tcPr/>
                </a:tc>
                <a:tc>
                  <a:txBody>
                    <a:bodyPr/>
                    <a:lstStyle/>
                    <a:p>
                      <a:r>
                        <a:rPr lang="en-GB" sz="1800" dirty="0" smtClean="0">
                          <a:solidFill>
                            <a:schemeClr val="tx1"/>
                          </a:solidFill>
                        </a:rPr>
                        <a:t>Closed for 2016.</a:t>
                      </a:r>
                      <a:r>
                        <a:rPr lang="en-GB" sz="1800" baseline="0" dirty="0" smtClean="0">
                          <a:solidFill>
                            <a:schemeClr val="tx1"/>
                          </a:solidFill>
                        </a:rPr>
                        <a:t> Next call: July 2017</a:t>
                      </a:r>
                      <a:endParaRPr lang="en-GB" sz="1800" dirty="0">
                        <a:solidFill>
                          <a:schemeClr val="tx1"/>
                        </a:solidFill>
                      </a:endParaRPr>
                    </a:p>
                  </a:txBody>
                  <a:tcPr/>
                </a:tc>
              </a:tr>
              <a:tr h="370840">
                <a:tc>
                  <a:txBody>
                    <a:bodyPr/>
                    <a:lstStyle/>
                    <a:p>
                      <a:pPr marL="0" marR="0" indent="0" algn="l" defTabSz="781354" rtl="0" eaLnBrk="1" fontAlgn="auto" latinLnBrk="0" hangingPunct="1">
                        <a:lnSpc>
                          <a:spcPct val="100000"/>
                        </a:lnSpc>
                        <a:spcBef>
                          <a:spcPts val="0"/>
                        </a:spcBef>
                        <a:spcAft>
                          <a:spcPts val="0"/>
                        </a:spcAft>
                        <a:buClrTx/>
                        <a:buSzTx/>
                        <a:buFontTx/>
                        <a:buNone/>
                        <a:tabLst/>
                        <a:defRPr/>
                      </a:pPr>
                      <a:r>
                        <a:rPr lang="en-GB" sz="1800" b="1" dirty="0" smtClean="0">
                          <a:solidFill>
                            <a:schemeClr val="tx1"/>
                          </a:solidFill>
                        </a:rPr>
                        <a:t>Rapid</a:t>
                      </a:r>
                      <a:r>
                        <a:rPr lang="en-GB" sz="1800" b="1" baseline="0" dirty="0" smtClean="0">
                          <a:solidFill>
                            <a:schemeClr val="tx1"/>
                          </a:solidFill>
                        </a:rPr>
                        <a:t> response grants</a:t>
                      </a:r>
                      <a:endParaRPr lang="en-GB" sz="1800" b="1" dirty="0" smtClean="0">
                        <a:solidFill>
                          <a:schemeClr val="tx1"/>
                        </a:solidFill>
                      </a:endParaRPr>
                    </a:p>
                  </a:txBody>
                  <a:tcPr/>
                </a:tc>
                <a:tc>
                  <a:txBody>
                    <a:bodyPr/>
                    <a:lstStyle/>
                    <a:p>
                      <a:pPr marL="0" indent="0">
                        <a:buFont typeface="Arial" panose="020B0604020202020204" pitchFamily="34" charset="0"/>
                        <a:buNone/>
                      </a:pPr>
                      <a:r>
                        <a:rPr lang="en-GB" sz="1800" dirty="0" smtClean="0">
                          <a:solidFill>
                            <a:schemeClr val="tx1"/>
                          </a:solidFill>
                        </a:rPr>
                        <a:t>Funding is ‘pre-approved’ and triggered later when the foreseen rapid-onset crisis occurs</a:t>
                      </a:r>
                      <a:endParaRPr lang="en-GB" sz="1800" dirty="0">
                        <a:solidFill>
                          <a:schemeClr val="tx1"/>
                        </a:solidFill>
                        <a:latin typeface="+mn-lt"/>
                      </a:endParaRPr>
                    </a:p>
                  </a:txBody>
                  <a:tcPr/>
                </a:tc>
              </a:tr>
              <a:tr h="370840">
                <a:tc>
                  <a:txBody>
                    <a:bodyPr/>
                    <a:lstStyle/>
                    <a:p>
                      <a:pPr marL="0" marR="0" indent="0" algn="l" defTabSz="781354" rtl="0" eaLnBrk="1" fontAlgn="auto" latinLnBrk="0" hangingPunct="1">
                        <a:lnSpc>
                          <a:spcPct val="100000"/>
                        </a:lnSpc>
                        <a:spcBef>
                          <a:spcPts val="0"/>
                        </a:spcBef>
                        <a:spcAft>
                          <a:spcPts val="0"/>
                        </a:spcAft>
                        <a:buClrTx/>
                        <a:buSzTx/>
                        <a:buFontTx/>
                        <a:buNone/>
                        <a:tabLst/>
                        <a:defRPr/>
                      </a:pPr>
                      <a:r>
                        <a:rPr lang="en-GB" sz="1800" b="1" dirty="0" smtClean="0">
                          <a:solidFill>
                            <a:schemeClr val="tx1"/>
                          </a:solidFill>
                        </a:rPr>
                        <a:t>Full grants</a:t>
                      </a:r>
                    </a:p>
                  </a:txBody>
                  <a:tcPr/>
                </a:tc>
                <a:tc>
                  <a:txBody>
                    <a:bodyPr/>
                    <a:lstStyle/>
                    <a:p>
                      <a:pPr marL="0" indent="0">
                        <a:buFont typeface="Arial" panose="020B0604020202020204" pitchFamily="34" charset="0"/>
                        <a:buNone/>
                      </a:pPr>
                      <a:r>
                        <a:rPr lang="en-GB" sz="1800" dirty="0" smtClean="0">
                          <a:solidFill>
                            <a:schemeClr val="tx1"/>
                          </a:solidFill>
                          <a:latin typeface="+mn-lt"/>
                        </a:rPr>
                        <a:t>~£4 million to fund 8 to 10 grants, up to 2 years each</a:t>
                      </a:r>
                      <a:endParaRPr lang="en-GB" sz="1800" dirty="0">
                        <a:solidFill>
                          <a:schemeClr val="tx1"/>
                        </a:solidFill>
                        <a:latin typeface="+mn-lt"/>
                      </a:endParaRPr>
                    </a:p>
                  </a:txBody>
                  <a:tcPr/>
                </a:tc>
              </a:tr>
              <a:tr h="370840">
                <a:tc>
                  <a:txBody>
                    <a:bodyPr/>
                    <a:lstStyle/>
                    <a:p>
                      <a:pPr marL="0" marR="0" indent="0" algn="l" defTabSz="781354" rtl="0" eaLnBrk="1" fontAlgn="auto" latinLnBrk="0" hangingPunct="1">
                        <a:lnSpc>
                          <a:spcPct val="100000"/>
                        </a:lnSpc>
                        <a:spcBef>
                          <a:spcPts val="0"/>
                        </a:spcBef>
                        <a:spcAft>
                          <a:spcPts val="0"/>
                        </a:spcAft>
                        <a:buClrTx/>
                        <a:buSzTx/>
                        <a:buFontTx/>
                        <a:buNone/>
                        <a:tabLst/>
                        <a:defRPr/>
                      </a:pPr>
                      <a:r>
                        <a:rPr lang="en-GB" sz="1800" b="1" dirty="0" smtClean="0">
                          <a:solidFill>
                            <a:schemeClr val="tx1"/>
                          </a:solidFill>
                        </a:rPr>
                        <a:t>What</a:t>
                      </a:r>
                      <a:r>
                        <a:rPr lang="en-GB" sz="1800" b="1" baseline="0" dirty="0" smtClean="0">
                          <a:solidFill>
                            <a:schemeClr val="tx1"/>
                          </a:solidFill>
                        </a:rPr>
                        <a:t> we want</a:t>
                      </a:r>
                      <a:endParaRPr lang="en-GB" sz="1800" b="1" dirty="0" smtClean="0">
                        <a:solidFill>
                          <a:schemeClr val="tx1"/>
                        </a:solidFill>
                      </a:endParaRPr>
                    </a:p>
                  </a:txBody>
                  <a:tcPr>
                    <a:solidFill>
                      <a:schemeClr val="accent1"/>
                    </a:solidFill>
                  </a:tcPr>
                </a:tc>
                <a:tc>
                  <a:txBody>
                    <a:bodyPr/>
                    <a:lstStyle/>
                    <a:p>
                      <a:pPr marL="285750" indent="-285750">
                        <a:buFont typeface="Arial" panose="020B0604020202020204" pitchFamily="34" charset="0"/>
                        <a:buChar char="•"/>
                      </a:pPr>
                      <a:r>
                        <a:rPr lang="en-GB" sz="1800" dirty="0" smtClean="0">
                          <a:solidFill>
                            <a:schemeClr val="tx1"/>
                          </a:solidFill>
                          <a:effectLst/>
                        </a:rPr>
                        <a:t>Improve health outcomes by strengthening the evidence base for public health interventions in humanitarian crises</a:t>
                      </a:r>
                    </a:p>
                    <a:p>
                      <a:pPr marL="285750" indent="-285750">
                        <a:buFont typeface="Arial" panose="020B0604020202020204" pitchFamily="34" charset="0"/>
                        <a:buChar char="•"/>
                      </a:pPr>
                      <a:r>
                        <a:rPr lang="en-GB" sz="1800" b="0" dirty="0" smtClean="0">
                          <a:solidFill>
                            <a:schemeClr val="tx1"/>
                          </a:solidFill>
                          <a:effectLst/>
                          <a:latin typeface="+mn-lt"/>
                        </a:rPr>
                        <a:t>Bridge</a:t>
                      </a:r>
                      <a:r>
                        <a:rPr lang="en-GB" sz="1800" b="0" baseline="0" dirty="0" smtClean="0">
                          <a:solidFill>
                            <a:schemeClr val="tx1"/>
                          </a:solidFill>
                          <a:effectLst/>
                          <a:latin typeface="+mn-lt"/>
                        </a:rPr>
                        <a:t> the gap between research and practice</a:t>
                      </a:r>
                      <a:endParaRPr lang="en-GB" sz="1800" b="0" dirty="0" smtClean="0">
                        <a:solidFill>
                          <a:schemeClr val="tx1"/>
                        </a:solidFill>
                        <a:latin typeface="+mn-lt"/>
                      </a:endParaRPr>
                    </a:p>
                    <a:p>
                      <a:pPr marL="285750" indent="-285750">
                        <a:buFont typeface="Arial" panose="020B0604020202020204" pitchFamily="34" charset="0"/>
                        <a:buChar char="•"/>
                      </a:pPr>
                      <a:r>
                        <a:rPr lang="en-GB" sz="1800" b="0" dirty="0" smtClean="0">
                          <a:solidFill>
                            <a:schemeClr val="tx1"/>
                          </a:solidFill>
                          <a:latin typeface="+mn-lt"/>
                        </a:rPr>
                        <a:t>Partnership</a:t>
                      </a:r>
                      <a:r>
                        <a:rPr lang="en-GB" sz="1800" b="0" baseline="0" dirty="0" smtClean="0">
                          <a:solidFill>
                            <a:schemeClr val="tx1"/>
                          </a:solidFill>
                          <a:latin typeface="+mn-lt"/>
                        </a:rPr>
                        <a:t> between a research institution and an operational humanitarian organisation</a:t>
                      </a:r>
                      <a:endParaRPr lang="en-GB" sz="1800" b="0" dirty="0">
                        <a:solidFill>
                          <a:schemeClr val="tx1"/>
                        </a:solidFill>
                        <a:latin typeface="+mn-lt"/>
                      </a:endParaRPr>
                    </a:p>
                  </a:txBody>
                  <a:tcPr>
                    <a:solidFill>
                      <a:schemeClr val="accent1"/>
                    </a:solidFill>
                  </a:tcPr>
                </a:tc>
              </a:tr>
            </a:tbl>
          </a:graphicData>
        </a:graphic>
      </p:graphicFrame>
      <p:grpSp>
        <p:nvGrpSpPr>
          <p:cNvPr id="8" name="Group 7"/>
          <p:cNvGrpSpPr/>
          <p:nvPr/>
        </p:nvGrpSpPr>
        <p:grpSpPr>
          <a:xfrm>
            <a:off x="3338623" y="5949280"/>
            <a:ext cx="2304901" cy="792088"/>
            <a:chOff x="3338623" y="5517232"/>
            <a:chExt cx="2304901" cy="1048695"/>
          </a:xfrm>
        </p:grpSpPr>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8406" t="63460" r="38721" b="26010"/>
            <a:stretch/>
          </p:blipFill>
          <p:spPr bwMode="auto">
            <a:xfrm>
              <a:off x="3338623" y="5517232"/>
              <a:ext cx="1017353" cy="1048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7190" t="63744" r="29848" b="27676"/>
            <a:stretch/>
          </p:blipFill>
          <p:spPr bwMode="auto">
            <a:xfrm>
              <a:off x="4355976" y="5517232"/>
              <a:ext cx="1287548" cy="1048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184273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8" name="Text Box 25"/>
          <p:cNvSpPr txBox="1">
            <a:spLocks noChangeArrowheads="1"/>
          </p:cNvSpPr>
          <p:nvPr/>
        </p:nvSpPr>
        <p:spPr bwMode="auto">
          <a:xfrm>
            <a:off x="323528" y="1331876"/>
            <a:ext cx="860988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a:solidFill>
                  <a:srgbClr val="D2D2D2"/>
                </a:solidFill>
                <a:latin typeface="Arial" charset="0"/>
                <a:ea typeface="ＭＳ Ｐゴシック" pitchFamily="34" charset="-128"/>
              </a:defRPr>
            </a:lvl1pPr>
            <a:lvl2pPr marL="742950" indent="-28575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2pPr>
            <a:lvl3pPr marL="11430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3pPr>
            <a:lvl4pPr marL="16002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4pPr>
            <a:lvl5pPr marL="20574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5pPr>
            <a:lvl6pPr marL="25146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6pPr>
            <a:lvl7pPr marL="29718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7pPr>
            <a:lvl8pPr marL="34290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8pPr>
            <a:lvl9pPr marL="38862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9pPr>
          </a:lstStyle>
          <a:p>
            <a:pPr algn="ctr" defTabSz="781354" eaLnBrk="1" hangingPunct="1">
              <a:spcBef>
                <a:spcPts val="0"/>
              </a:spcBef>
              <a:defRPr/>
            </a:pPr>
            <a:r>
              <a:rPr lang="en-GB" sz="4000" b="1" dirty="0">
                <a:solidFill>
                  <a:schemeClr val="bg1"/>
                </a:solidFill>
              </a:rPr>
              <a:t>Direction of travel for population health – towards health impact</a:t>
            </a:r>
            <a:endParaRPr lang="en-GB" sz="4000" dirty="0">
              <a:solidFill>
                <a:schemeClr val="bg1"/>
              </a:solidFill>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3551310899"/>
              </p:ext>
            </p:extLst>
          </p:nvPr>
        </p:nvGraphicFramePr>
        <p:xfrm>
          <a:off x="1208089" y="2996952"/>
          <a:ext cx="6840760" cy="2484864"/>
        </p:xfrm>
        <a:graphic>
          <a:graphicData uri="http://schemas.openxmlformats.org/drawingml/2006/table">
            <a:tbl>
              <a:tblPr firstRow="1" bandRow="1">
                <a:tableStyleId>{5C22544A-7EE6-4342-B048-85BDC9FD1C3A}</a:tableStyleId>
              </a:tblPr>
              <a:tblGrid>
                <a:gridCol w="6840760"/>
              </a:tblGrid>
              <a:tr h="370840">
                <a:tc>
                  <a:txBody>
                    <a:bodyPr/>
                    <a:lstStyle/>
                    <a:p>
                      <a:pPr marL="457200" indent="-457200">
                        <a:buFont typeface="+mj-lt"/>
                        <a:buAutoNum type="arabicPeriod"/>
                      </a:pPr>
                      <a:r>
                        <a:rPr lang="en-GB" sz="2400" dirty="0" smtClean="0">
                          <a:solidFill>
                            <a:srgbClr val="002060"/>
                          </a:solidFill>
                        </a:rPr>
                        <a:t>Definitive</a:t>
                      </a:r>
                      <a:r>
                        <a:rPr lang="en-GB" sz="2400" baseline="0" dirty="0" smtClean="0">
                          <a:solidFill>
                            <a:srgbClr val="002060"/>
                          </a:solidFill>
                        </a:rPr>
                        <a:t> RCTs with clear pathway to implementation</a:t>
                      </a:r>
                      <a:endParaRPr lang="en-GB" sz="2400" dirty="0">
                        <a:solidFill>
                          <a:srgbClr val="002060"/>
                        </a:solidFill>
                      </a:endParaRPr>
                    </a:p>
                  </a:txBody>
                  <a:tcPr/>
                </a:tc>
              </a:tr>
              <a:tr h="473184">
                <a:tc>
                  <a:txBody>
                    <a:bodyPr/>
                    <a:lstStyle/>
                    <a:p>
                      <a:pPr marL="457200" indent="-457200">
                        <a:buFont typeface="+mj-lt"/>
                        <a:buAutoNum type="arabicPeriod" startAt="2"/>
                      </a:pPr>
                      <a:r>
                        <a:rPr lang="en-GB" sz="2400" b="1" dirty="0" smtClean="0"/>
                        <a:t>Health systems</a:t>
                      </a:r>
                      <a:r>
                        <a:rPr lang="en-GB" sz="2400" b="1" baseline="0" dirty="0" smtClean="0"/>
                        <a:t> research </a:t>
                      </a:r>
                      <a:endParaRPr lang="en-GB" sz="2400" b="1" dirty="0"/>
                    </a:p>
                  </a:txBody>
                  <a:tcPr>
                    <a:solidFill>
                      <a:schemeClr val="accent1"/>
                    </a:solidFill>
                  </a:tcPr>
                </a:tc>
              </a:tr>
              <a:tr h="370840">
                <a:tc>
                  <a:txBody>
                    <a:bodyPr/>
                    <a:lstStyle/>
                    <a:p>
                      <a:pPr marL="457200" marR="0" indent="-457200" algn="l" defTabSz="781354" rtl="0" eaLnBrk="1" fontAlgn="auto" latinLnBrk="0" hangingPunct="1">
                        <a:lnSpc>
                          <a:spcPct val="100000"/>
                        </a:lnSpc>
                        <a:spcBef>
                          <a:spcPts val="0"/>
                        </a:spcBef>
                        <a:spcAft>
                          <a:spcPts val="0"/>
                        </a:spcAft>
                        <a:buClrTx/>
                        <a:buSzTx/>
                        <a:buFont typeface="+mj-lt"/>
                        <a:buAutoNum type="arabicPeriod" startAt="3"/>
                        <a:tabLst/>
                        <a:defRPr/>
                      </a:pPr>
                      <a:r>
                        <a:rPr lang="en-GB" sz="2400" b="1" dirty="0" smtClean="0"/>
                        <a:t>Transition to scale - Implementation</a:t>
                      </a:r>
                      <a:r>
                        <a:rPr lang="en-GB" sz="2400" b="1" baseline="0" dirty="0" smtClean="0"/>
                        <a:t> Science to understand how to scale up interventions and their impact at scale</a:t>
                      </a:r>
                      <a:endParaRPr lang="en-GB" sz="2400" b="1" dirty="0" smtClean="0"/>
                    </a:p>
                  </a:txBody>
                  <a:tcPr>
                    <a:solidFill>
                      <a:schemeClr val="accent1"/>
                    </a:solidFill>
                  </a:tcPr>
                </a:tc>
              </a:tr>
            </a:tbl>
          </a:graphicData>
        </a:graphic>
      </p:graphicFrame>
    </p:spTree>
    <p:extLst>
      <p:ext uri="{BB962C8B-B14F-4D97-AF65-F5344CB8AC3E}">
        <p14:creationId xmlns:p14="http://schemas.microsoft.com/office/powerpoint/2010/main" val="11611448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8" name="Text Box 25"/>
          <p:cNvSpPr txBox="1">
            <a:spLocks noChangeArrowheads="1"/>
          </p:cNvSpPr>
          <p:nvPr/>
        </p:nvSpPr>
        <p:spPr bwMode="auto">
          <a:xfrm>
            <a:off x="323528" y="1331876"/>
            <a:ext cx="860988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a:solidFill>
                  <a:srgbClr val="D2D2D2"/>
                </a:solidFill>
                <a:latin typeface="Arial" charset="0"/>
                <a:ea typeface="ＭＳ Ｐゴシック" pitchFamily="34" charset="-128"/>
              </a:defRPr>
            </a:lvl1pPr>
            <a:lvl2pPr marL="742950" indent="-28575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2pPr>
            <a:lvl3pPr marL="11430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3pPr>
            <a:lvl4pPr marL="16002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4pPr>
            <a:lvl5pPr marL="20574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5pPr>
            <a:lvl6pPr marL="25146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6pPr>
            <a:lvl7pPr marL="29718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7pPr>
            <a:lvl8pPr marL="34290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8pPr>
            <a:lvl9pPr marL="38862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9pPr>
          </a:lstStyle>
          <a:p>
            <a:pPr algn="ctr" defTabSz="781354" eaLnBrk="1" hangingPunct="1">
              <a:spcBef>
                <a:spcPts val="0"/>
              </a:spcBef>
              <a:defRPr/>
            </a:pPr>
            <a:r>
              <a:rPr lang="en-GB" sz="4000" b="1" dirty="0">
                <a:solidFill>
                  <a:schemeClr val="bg1"/>
                </a:solidFill>
              </a:rPr>
              <a:t>Direction of travel for population health – towards health impact</a:t>
            </a:r>
            <a:endParaRPr lang="en-GB" sz="4000" dirty="0">
              <a:solidFill>
                <a:schemeClr val="bg1"/>
              </a:solidFill>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4228068896"/>
              </p:ext>
            </p:extLst>
          </p:nvPr>
        </p:nvGraphicFramePr>
        <p:xfrm>
          <a:off x="1403648" y="2924944"/>
          <a:ext cx="6840760" cy="2484864"/>
        </p:xfrm>
        <a:graphic>
          <a:graphicData uri="http://schemas.openxmlformats.org/drawingml/2006/table">
            <a:tbl>
              <a:tblPr firstRow="1" bandRow="1">
                <a:tableStyleId>{5C22544A-7EE6-4342-B048-85BDC9FD1C3A}</a:tableStyleId>
              </a:tblPr>
              <a:tblGrid>
                <a:gridCol w="6840760"/>
              </a:tblGrid>
              <a:tr h="370840">
                <a:tc>
                  <a:txBody>
                    <a:bodyPr/>
                    <a:lstStyle/>
                    <a:p>
                      <a:pPr marL="457200" indent="-457200">
                        <a:buFont typeface="+mj-lt"/>
                        <a:buAutoNum type="arabicPeriod"/>
                      </a:pPr>
                      <a:r>
                        <a:rPr lang="en-GB" sz="2400" dirty="0" smtClean="0">
                          <a:solidFill>
                            <a:schemeClr val="accent1">
                              <a:lumMod val="20000"/>
                              <a:lumOff val="80000"/>
                            </a:schemeClr>
                          </a:solidFill>
                        </a:rPr>
                        <a:t>Definitive</a:t>
                      </a:r>
                      <a:r>
                        <a:rPr lang="en-GB" sz="2400" baseline="0" dirty="0" smtClean="0">
                          <a:solidFill>
                            <a:schemeClr val="accent1">
                              <a:lumMod val="20000"/>
                              <a:lumOff val="80000"/>
                            </a:schemeClr>
                          </a:solidFill>
                        </a:rPr>
                        <a:t> RCTs with clear pathway to implementation</a:t>
                      </a:r>
                      <a:endParaRPr lang="en-GB" sz="2400" dirty="0">
                        <a:solidFill>
                          <a:schemeClr val="accent1">
                            <a:lumMod val="20000"/>
                            <a:lumOff val="80000"/>
                          </a:schemeClr>
                        </a:solidFill>
                      </a:endParaRPr>
                    </a:p>
                  </a:txBody>
                  <a:tcPr/>
                </a:tc>
              </a:tr>
              <a:tr h="473184">
                <a:tc>
                  <a:txBody>
                    <a:bodyPr/>
                    <a:lstStyle/>
                    <a:p>
                      <a:pPr marL="457200" indent="-457200">
                        <a:buFont typeface="+mj-lt"/>
                        <a:buAutoNum type="arabicPeriod" startAt="2"/>
                      </a:pPr>
                      <a:r>
                        <a:rPr lang="en-GB" sz="2400" b="1" dirty="0" smtClean="0">
                          <a:solidFill>
                            <a:schemeClr val="accent1">
                              <a:lumMod val="20000"/>
                              <a:lumOff val="80000"/>
                            </a:schemeClr>
                          </a:solidFill>
                        </a:rPr>
                        <a:t>Health systems</a:t>
                      </a:r>
                      <a:r>
                        <a:rPr lang="en-GB" sz="2400" b="1" baseline="0" dirty="0" smtClean="0">
                          <a:solidFill>
                            <a:schemeClr val="accent1">
                              <a:lumMod val="20000"/>
                              <a:lumOff val="80000"/>
                            </a:schemeClr>
                          </a:solidFill>
                        </a:rPr>
                        <a:t> research </a:t>
                      </a:r>
                      <a:endParaRPr lang="en-GB" sz="2400" b="1" dirty="0">
                        <a:solidFill>
                          <a:schemeClr val="accent1">
                            <a:lumMod val="20000"/>
                            <a:lumOff val="80000"/>
                          </a:schemeClr>
                        </a:solidFill>
                      </a:endParaRPr>
                    </a:p>
                  </a:txBody>
                  <a:tcPr>
                    <a:solidFill>
                      <a:schemeClr val="accent1"/>
                    </a:solidFill>
                  </a:tcPr>
                </a:tc>
              </a:tr>
              <a:tr h="370840">
                <a:tc>
                  <a:txBody>
                    <a:bodyPr/>
                    <a:lstStyle/>
                    <a:p>
                      <a:pPr marL="457200" marR="0" indent="-457200" algn="l" defTabSz="781354" rtl="0" eaLnBrk="1" fontAlgn="auto" latinLnBrk="0" hangingPunct="1">
                        <a:lnSpc>
                          <a:spcPct val="100000"/>
                        </a:lnSpc>
                        <a:spcBef>
                          <a:spcPts val="0"/>
                        </a:spcBef>
                        <a:spcAft>
                          <a:spcPts val="0"/>
                        </a:spcAft>
                        <a:buClrTx/>
                        <a:buSzTx/>
                        <a:buFont typeface="+mj-lt"/>
                        <a:buAutoNum type="arabicPeriod" startAt="3"/>
                        <a:tabLst/>
                        <a:defRPr/>
                      </a:pPr>
                      <a:r>
                        <a:rPr lang="en-GB" sz="2400" b="1" dirty="0" smtClean="0"/>
                        <a:t>Transition to scale - Implementation</a:t>
                      </a:r>
                      <a:r>
                        <a:rPr lang="en-GB" sz="2400" b="1" baseline="0" dirty="0" smtClean="0"/>
                        <a:t> Science to understand how to scale up interventions and their impact at scale</a:t>
                      </a:r>
                      <a:endParaRPr lang="en-GB" sz="2400" b="1" dirty="0" smtClean="0"/>
                    </a:p>
                  </a:txBody>
                  <a:tcPr>
                    <a:solidFill>
                      <a:schemeClr val="accent1"/>
                    </a:solidFill>
                  </a:tcPr>
                </a:tc>
              </a:tr>
            </a:tbl>
          </a:graphicData>
        </a:graphic>
      </p:graphicFrame>
    </p:spTree>
    <p:extLst>
      <p:ext uri="{BB962C8B-B14F-4D97-AF65-F5344CB8AC3E}">
        <p14:creationId xmlns:p14="http://schemas.microsoft.com/office/powerpoint/2010/main" val="28599436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8" name="Text Box 25"/>
          <p:cNvSpPr txBox="1">
            <a:spLocks noChangeArrowheads="1"/>
          </p:cNvSpPr>
          <p:nvPr/>
        </p:nvSpPr>
        <p:spPr bwMode="auto">
          <a:xfrm>
            <a:off x="323528" y="1331876"/>
            <a:ext cx="860988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a:solidFill>
                  <a:srgbClr val="D2D2D2"/>
                </a:solidFill>
                <a:latin typeface="Arial" charset="0"/>
                <a:ea typeface="ＭＳ Ｐゴシック" pitchFamily="34" charset="-128"/>
              </a:defRPr>
            </a:lvl1pPr>
            <a:lvl2pPr marL="742950" indent="-28575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2pPr>
            <a:lvl3pPr marL="11430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3pPr>
            <a:lvl4pPr marL="16002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4pPr>
            <a:lvl5pPr marL="20574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5pPr>
            <a:lvl6pPr marL="25146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6pPr>
            <a:lvl7pPr marL="29718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7pPr>
            <a:lvl8pPr marL="34290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8pPr>
            <a:lvl9pPr marL="38862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9pPr>
          </a:lstStyle>
          <a:p>
            <a:pPr algn="ctr" defTabSz="781354" eaLnBrk="1" hangingPunct="1">
              <a:spcBef>
                <a:spcPts val="0"/>
              </a:spcBef>
              <a:defRPr/>
            </a:pPr>
            <a:r>
              <a:rPr lang="en-GB" sz="4000" b="1" dirty="0">
                <a:solidFill>
                  <a:schemeClr val="bg1"/>
                </a:solidFill>
              </a:rPr>
              <a:t>Direction of travel for population health – towards health impact</a:t>
            </a:r>
            <a:endParaRPr lang="en-GB" sz="4000" dirty="0">
              <a:solidFill>
                <a:schemeClr val="bg1"/>
              </a:solidFill>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1541733210"/>
              </p:ext>
            </p:extLst>
          </p:nvPr>
        </p:nvGraphicFramePr>
        <p:xfrm>
          <a:off x="1187624" y="2996952"/>
          <a:ext cx="6840760" cy="2484864"/>
        </p:xfrm>
        <a:graphic>
          <a:graphicData uri="http://schemas.openxmlformats.org/drawingml/2006/table">
            <a:tbl>
              <a:tblPr firstRow="1" bandRow="1">
                <a:tableStyleId>{5C22544A-7EE6-4342-B048-85BDC9FD1C3A}</a:tableStyleId>
              </a:tblPr>
              <a:tblGrid>
                <a:gridCol w="6840760"/>
              </a:tblGrid>
              <a:tr h="370840">
                <a:tc>
                  <a:txBody>
                    <a:bodyPr/>
                    <a:lstStyle/>
                    <a:p>
                      <a:pPr marL="457200" indent="-457200">
                        <a:buFont typeface="+mj-lt"/>
                        <a:buAutoNum type="arabicPeriod"/>
                      </a:pPr>
                      <a:r>
                        <a:rPr lang="en-GB" sz="2400" dirty="0" smtClean="0">
                          <a:solidFill>
                            <a:schemeClr val="accent1">
                              <a:lumMod val="20000"/>
                              <a:lumOff val="80000"/>
                            </a:schemeClr>
                          </a:solidFill>
                        </a:rPr>
                        <a:t>Definitive</a:t>
                      </a:r>
                      <a:r>
                        <a:rPr lang="en-GB" sz="2400" baseline="0" dirty="0" smtClean="0">
                          <a:solidFill>
                            <a:schemeClr val="accent1">
                              <a:lumMod val="20000"/>
                              <a:lumOff val="80000"/>
                            </a:schemeClr>
                          </a:solidFill>
                        </a:rPr>
                        <a:t> RCTs with clear pathway to implementation</a:t>
                      </a:r>
                      <a:endParaRPr lang="en-GB" sz="2400" dirty="0">
                        <a:solidFill>
                          <a:schemeClr val="accent1">
                            <a:lumMod val="20000"/>
                            <a:lumOff val="80000"/>
                          </a:schemeClr>
                        </a:solidFill>
                      </a:endParaRPr>
                    </a:p>
                  </a:txBody>
                  <a:tcPr/>
                </a:tc>
              </a:tr>
              <a:tr h="473184">
                <a:tc>
                  <a:txBody>
                    <a:bodyPr/>
                    <a:lstStyle/>
                    <a:p>
                      <a:pPr marL="457200" indent="-457200">
                        <a:buFont typeface="+mj-lt"/>
                        <a:buAutoNum type="arabicPeriod" startAt="2"/>
                      </a:pPr>
                      <a:r>
                        <a:rPr lang="en-GB" sz="2400" b="1" dirty="0" smtClean="0">
                          <a:solidFill>
                            <a:schemeClr val="accent1">
                              <a:lumMod val="20000"/>
                              <a:lumOff val="80000"/>
                            </a:schemeClr>
                          </a:solidFill>
                        </a:rPr>
                        <a:t>Health systems</a:t>
                      </a:r>
                      <a:r>
                        <a:rPr lang="en-GB" sz="2400" b="1" baseline="0" dirty="0" smtClean="0">
                          <a:solidFill>
                            <a:schemeClr val="accent1">
                              <a:lumMod val="20000"/>
                              <a:lumOff val="80000"/>
                            </a:schemeClr>
                          </a:solidFill>
                        </a:rPr>
                        <a:t> research </a:t>
                      </a:r>
                      <a:endParaRPr lang="en-GB" sz="2400" b="1" dirty="0">
                        <a:solidFill>
                          <a:schemeClr val="accent1">
                            <a:lumMod val="20000"/>
                            <a:lumOff val="80000"/>
                          </a:schemeClr>
                        </a:solidFill>
                      </a:endParaRPr>
                    </a:p>
                  </a:txBody>
                  <a:tcPr>
                    <a:solidFill>
                      <a:schemeClr val="accent1"/>
                    </a:solidFill>
                  </a:tcPr>
                </a:tc>
              </a:tr>
              <a:tr h="370840">
                <a:tc>
                  <a:txBody>
                    <a:bodyPr/>
                    <a:lstStyle/>
                    <a:p>
                      <a:pPr marL="457200" marR="0" indent="-457200" algn="l" defTabSz="781354" rtl="0" eaLnBrk="1" fontAlgn="auto" latinLnBrk="0" hangingPunct="1">
                        <a:lnSpc>
                          <a:spcPct val="100000"/>
                        </a:lnSpc>
                        <a:spcBef>
                          <a:spcPts val="0"/>
                        </a:spcBef>
                        <a:spcAft>
                          <a:spcPts val="0"/>
                        </a:spcAft>
                        <a:buClrTx/>
                        <a:buSzTx/>
                        <a:buFont typeface="+mj-lt"/>
                        <a:buAutoNum type="arabicPeriod" startAt="3"/>
                        <a:tabLst/>
                        <a:defRPr/>
                      </a:pPr>
                      <a:r>
                        <a:rPr lang="en-GB" sz="2400" b="1" dirty="0" smtClean="0"/>
                        <a:t>Transition to scale - Implementation</a:t>
                      </a:r>
                      <a:r>
                        <a:rPr lang="en-GB" sz="2400" b="1" baseline="0" dirty="0" smtClean="0"/>
                        <a:t> Science to understand how to scale up interventions and their impact at scale</a:t>
                      </a:r>
                      <a:endParaRPr lang="en-GB" sz="2400" b="1" dirty="0" smtClean="0"/>
                    </a:p>
                  </a:txBody>
                  <a:tcPr>
                    <a:solidFill>
                      <a:schemeClr val="accent1"/>
                    </a:solidFill>
                  </a:tcPr>
                </a:tc>
              </a:tr>
            </a:tbl>
          </a:graphicData>
        </a:graphic>
      </p:graphicFrame>
      <p:sp>
        <p:nvSpPr>
          <p:cNvPr id="5" name="Rectangle 4"/>
          <p:cNvSpPr/>
          <p:nvPr/>
        </p:nvSpPr>
        <p:spPr bwMode="auto">
          <a:xfrm rot="20715585">
            <a:off x="1280096" y="3760180"/>
            <a:ext cx="6696744" cy="101566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dirty="0" smtClean="0">
              <a:ln>
                <a:noFill/>
              </a:ln>
              <a:solidFill>
                <a:schemeClr val="tx1"/>
              </a:solidFill>
              <a:effectLst/>
              <a:ea typeface="ＭＳ Ｐゴシック"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4000" b="1" i="0" u="none" strike="noStrike" cap="none" normalizeH="0" baseline="0" dirty="0" smtClean="0">
                <a:ln>
                  <a:noFill/>
                </a:ln>
                <a:solidFill>
                  <a:schemeClr val="tx1"/>
                </a:solidFill>
                <a:effectLst/>
                <a:ea typeface="ＭＳ Ｐゴシック" charset="-128"/>
              </a:rPr>
              <a:t>Collaborative awards</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dirty="0" smtClean="0">
              <a:ln>
                <a:noFill/>
              </a:ln>
              <a:solidFill>
                <a:schemeClr val="tx1"/>
              </a:solidFill>
              <a:effectLst/>
              <a:ea typeface="ＭＳ Ｐゴシック" charset="-128"/>
            </a:endParaRPr>
          </a:p>
        </p:txBody>
      </p:sp>
    </p:spTree>
    <p:extLst>
      <p:ext uri="{BB962C8B-B14F-4D97-AF65-F5344CB8AC3E}">
        <p14:creationId xmlns:p14="http://schemas.microsoft.com/office/powerpoint/2010/main" val="30838947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8" name="Text Box 25"/>
          <p:cNvSpPr txBox="1">
            <a:spLocks noChangeArrowheads="1"/>
          </p:cNvSpPr>
          <p:nvPr/>
        </p:nvSpPr>
        <p:spPr bwMode="auto">
          <a:xfrm>
            <a:off x="188950" y="2636912"/>
            <a:ext cx="860988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a:solidFill>
                  <a:srgbClr val="D2D2D2"/>
                </a:solidFill>
                <a:latin typeface="Arial" charset="0"/>
                <a:ea typeface="ＭＳ Ｐゴシック" pitchFamily="34" charset="-128"/>
              </a:defRPr>
            </a:lvl1pPr>
            <a:lvl2pPr marL="742950" indent="-28575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2pPr>
            <a:lvl3pPr marL="11430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3pPr>
            <a:lvl4pPr marL="16002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4pPr>
            <a:lvl5pPr marL="20574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5pPr>
            <a:lvl6pPr marL="25146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6pPr>
            <a:lvl7pPr marL="29718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7pPr>
            <a:lvl8pPr marL="34290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8pPr>
            <a:lvl9pPr marL="38862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9pPr>
          </a:lstStyle>
          <a:p>
            <a:pPr algn="ctr" defTabSz="781354" eaLnBrk="1" hangingPunct="1">
              <a:spcBef>
                <a:spcPts val="0"/>
              </a:spcBef>
              <a:defRPr/>
            </a:pPr>
            <a:r>
              <a:rPr lang="en-GB" sz="5400" dirty="0" smtClean="0">
                <a:solidFill>
                  <a:schemeClr val="bg1"/>
                </a:solidFill>
                <a:latin typeface="+mj-lt"/>
              </a:rPr>
              <a:t>Questions?</a:t>
            </a:r>
            <a:endParaRPr lang="en-GB" sz="5400" dirty="0">
              <a:solidFill>
                <a:schemeClr val="bg1"/>
              </a:solidFill>
              <a:latin typeface="+mj-lt"/>
            </a:endParaRPr>
          </a:p>
        </p:txBody>
      </p:sp>
    </p:spTree>
    <p:extLst>
      <p:ext uri="{BB962C8B-B14F-4D97-AF65-F5344CB8AC3E}">
        <p14:creationId xmlns:p14="http://schemas.microsoft.com/office/powerpoint/2010/main" val="354603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613882" y="728432"/>
            <a:ext cx="7774542" cy="648608"/>
          </a:xfrm>
        </p:spPr>
        <p:txBody>
          <a:bodyPr/>
          <a:lstStyle/>
          <a:p>
            <a:pPr eaLnBrk="1" hangingPunct="1">
              <a:defRPr/>
            </a:pPr>
            <a:r>
              <a:rPr lang="en-GB" sz="3200" dirty="0" err="1" smtClean="0"/>
              <a:t>Wellcome</a:t>
            </a:r>
            <a:r>
              <a:rPr lang="en-GB" sz="3200" dirty="0" smtClean="0"/>
              <a:t> and UCT</a:t>
            </a:r>
            <a:endParaRPr lang="en-GB" sz="3200" dirty="0"/>
          </a:p>
        </p:txBody>
      </p:sp>
      <p:sp>
        <p:nvSpPr>
          <p:cNvPr id="8195" name="Rectangle 3"/>
          <p:cNvSpPr>
            <a:spLocks noGrp="1" noChangeArrowheads="1"/>
          </p:cNvSpPr>
          <p:nvPr>
            <p:ph sz="half" idx="1"/>
          </p:nvPr>
        </p:nvSpPr>
        <p:spPr>
          <a:xfrm>
            <a:off x="395536" y="2587953"/>
            <a:ext cx="4905424" cy="3096344"/>
          </a:xfrm>
        </p:spPr>
        <p:txBody>
          <a:bodyPr>
            <a:noAutofit/>
          </a:bodyPr>
          <a:lstStyle/>
          <a:p>
            <a:pPr marL="342900" indent="-342900">
              <a:buFont typeface="Arial" panose="020B0604020202020204" pitchFamily="34" charset="0"/>
              <a:buChar char="•"/>
            </a:pPr>
            <a:r>
              <a:rPr lang="en-GB" sz="2000" dirty="0" smtClean="0">
                <a:cs typeface="ＭＳ Ｐゴシック"/>
              </a:rPr>
              <a:t>2</a:t>
            </a:r>
            <a:r>
              <a:rPr lang="en-GB" sz="2000" baseline="30000" dirty="0" smtClean="0">
                <a:cs typeface="ＭＳ Ｐゴシック"/>
              </a:rPr>
              <a:t>nd</a:t>
            </a:r>
            <a:r>
              <a:rPr lang="en-GB" sz="2000" dirty="0" smtClean="0">
                <a:cs typeface="ＭＳ Ｐゴシック"/>
              </a:rPr>
              <a:t> </a:t>
            </a:r>
            <a:r>
              <a:rPr lang="en-GB" sz="2000" dirty="0" smtClean="0">
                <a:cs typeface="ＭＳ Ｐゴシック"/>
              </a:rPr>
              <a:t>most successful in </a:t>
            </a:r>
            <a:r>
              <a:rPr lang="en-GB" sz="2000" dirty="0">
                <a:cs typeface="ＭＳ Ｐゴシック"/>
              </a:rPr>
              <a:t>LMIC for </a:t>
            </a:r>
            <a:r>
              <a:rPr lang="en-GB" sz="2000" dirty="0" err="1">
                <a:cs typeface="ＭＳ Ｐゴシック"/>
              </a:rPr>
              <a:t>Wellcome</a:t>
            </a:r>
            <a:r>
              <a:rPr lang="en-GB" sz="2000" dirty="0">
                <a:cs typeface="ＭＳ Ｐゴシック"/>
              </a:rPr>
              <a:t> Trust funding in population health</a:t>
            </a:r>
          </a:p>
          <a:p>
            <a:pPr marL="342900" indent="-342900">
              <a:buFont typeface="Arial" panose="020B0604020202020204" pitchFamily="34" charset="0"/>
              <a:buChar char="•"/>
            </a:pPr>
            <a:r>
              <a:rPr lang="en-GB" sz="2000" dirty="0" smtClean="0">
                <a:cs typeface="ＭＳ Ｐゴシック"/>
              </a:rPr>
              <a:t>21</a:t>
            </a:r>
            <a:r>
              <a:rPr lang="en-GB" sz="2000" baseline="30000" dirty="0" smtClean="0">
                <a:cs typeface="ＭＳ Ｐゴシック"/>
              </a:rPr>
              <a:t>st</a:t>
            </a:r>
            <a:r>
              <a:rPr lang="en-GB" sz="2000" dirty="0" smtClean="0">
                <a:cs typeface="ＭＳ Ｐゴシック"/>
              </a:rPr>
              <a:t> </a:t>
            </a:r>
            <a:r>
              <a:rPr lang="en-GB" sz="2000" dirty="0">
                <a:cs typeface="ＭＳ Ｐゴシック"/>
              </a:rPr>
              <a:t>most successful institution </a:t>
            </a:r>
            <a:r>
              <a:rPr lang="en-GB" sz="2000" dirty="0" smtClean="0">
                <a:cs typeface="ＭＳ Ｐゴシック"/>
              </a:rPr>
              <a:t>globally</a:t>
            </a:r>
          </a:p>
          <a:p>
            <a:pPr marL="342900" indent="-342900">
              <a:buFont typeface="Arial" panose="020B0604020202020204" pitchFamily="34" charset="0"/>
              <a:buChar char="•"/>
            </a:pPr>
            <a:r>
              <a:rPr lang="en-GB" sz="2000" dirty="0" smtClean="0">
                <a:cs typeface="ＭＳ Ｐゴシック"/>
              </a:rPr>
              <a:t>Most </a:t>
            </a:r>
            <a:r>
              <a:rPr lang="en-GB" sz="2000" dirty="0" smtClean="0">
                <a:cs typeface="ＭＳ Ｐゴシック"/>
              </a:rPr>
              <a:t>funding has been in infectious diseases</a:t>
            </a:r>
          </a:p>
          <a:p>
            <a:pPr algn="ctr" eaLnBrk="1" hangingPunct="1"/>
            <a:endParaRPr lang="en-GB" sz="2000" dirty="0" smtClean="0">
              <a:solidFill>
                <a:schemeClr val="tx1"/>
              </a:solidFill>
              <a:cs typeface="ＭＳ Ｐゴシック"/>
            </a:endParaRPr>
          </a:p>
          <a:p>
            <a:pPr algn="ctr" eaLnBrk="1" hangingPunct="1"/>
            <a:r>
              <a:rPr lang="en-GB" sz="2000" dirty="0" smtClean="0">
                <a:cs typeface="ＭＳ Ｐゴシック"/>
              </a:rPr>
              <a:t>BUT</a:t>
            </a:r>
          </a:p>
          <a:p>
            <a:pPr algn="ctr" eaLnBrk="1" hangingPunct="1"/>
            <a:endParaRPr lang="en-GB" sz="2000" dirty="0" smtClean="0">
              <a:cs typeface="ＭＳ Ｐゴシック"/>
            </a:endParaRPr>
          </a:p>
          <a:p>
            <a:pPr marL="342900" indent="-342900">
              <a:buFont typeface="Arial" panose="020B0604020202020204" pitchFamily="34" charset="0"/>
              <a:buChar char="•"/>
            </a:pPr>
            <a:r>
              <a:rPr lang="en-GB" sz="2000" dirty="0" smtClean="0">
                <a:cs typeface="ＭＳ Ｐゴシック"/>
              </a:rPr>
              <a:t>We have many eligible schemes that UCT researchers rarely apply for</a:t>
            </a:r>
          </a:p>
        </p:txBody>
      </p:sp>
      <p:pic>
        <p:nvPicPr>
          <p:cNvPr id="8" name="Picture 7" descr="Other activities in Malawi"/>
          <p:cNvPicPr/>
          <p:nvPr/>
        </p:nvPicPr>
        <p:blipFill>
          <a:blip r:embed="rId3">
            <a:extLst>
              <a:ext uri="{28A0092B-C50C-407E-A947-70E740481C1C}">
                <a14:useLocalDpi xmlns:a14="http://schemas.microsoft.com/office/drawing/2010/main" val="0"/>
              </a:ext>
            </a:extLst>
          </a:blip>
          <a:srcRect/>
          <a:stretch>
            <a:fillRect/>
          </a:stretch>
        </p:blipFill>
        <p:spPr bwMode="auto">
          <a:xfrm>
            <a:off x="5522506" y="1484784"/>
            <a:ext cx="3168352" cy="2232248"/>
          </a:xfrm>
          <a:prstGeom prst="rect">
            <a:avLst/>
          </a:prstGeom>
          <a:noFill/>
          <a:ln w="25400">
            <a:solidFill>
              <a:schemeClr val="bg1"/>
            </a:solidFill>
          </a:ln>
        </p:spPr>
      </p:pic>
      <p:pic>
        <p:nvPicPr>
          <p:cNvPr id="9" name="Picture 8" descr="http://www.wellcome.ac.uk/stellent/groups/corporatesite/@msh_publishing_group/documents/image/wtx0222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2506" y="4005064"/>
            <a:ext cx="3124322" cy="2231659"/>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416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8" name="Text Box 25"/>
          <p:cNvSpPr txBox="1">
            <a:spLocks noChangeArrowheads="1"/>
          </p:cNvSpPr>
          <p:nvPr/>
        </p:nvSpPr>
        <p:spPr bwMode="auto">
          <a:xfrm>
            <a:off x="223230" y="776898"/>
            <a:ext cx="86098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a:solidFill>
                  <a:srgbClr val="D2D2D2"/>
                </a:solidFill>
                <a:latin typeface="Arial" charset="0"/>
                <a:ea typeface="ＭＳ Ｐゴシック" pitchFamily="34" charset="-128"/>
              </a:defRPr>
            </a:lvl1pPr>
            <a:lvl2pPr marL="742950" indent="-28575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2pPr>
            <a:lvl3pPr marL="11430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3pPr>
            <a:lvl4pPr marL="16002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4pPr>
            <a:lvl5pPr marL="20574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5pPr>
            <a:lvl6pPr marL="25146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6pPr>
            <a:lvl7pPr marL="29718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7pPr>
            <a:lvl8pPr marL="34290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8pPr>
            <a:lvl9pPr marL="38862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9pPr>
          </a:lstStyle>
          <a:p>
            <a:pPr algn="ctr" eaLnBrk="1" hangingPunct="1">
              <a:spcBef>
                <a:spcPct val="0"/>
              </a:spcBef>
            </a:pPr>
            <a:r>
              <a:rPr lang="en-GB" altLang="en-US" sz="4000" b="1" dirty="0" smtClean="0">
                <a:solidFill>
                  <a:schemeClr val="bg1"/>
                </a:solidFill>
                <a:latin typeface="+mj-lt"/>
              </a:rPr>
              <a:t>Schemes for LMIC</a:t>
            </a:r>
            <a:endParaRPr lang="en-GB" altLang="en-US" sz="4000" b="1" dirty="0">
              <a:solidFill>
                <a:schemeClr val="bg1"/>
              </a:solidFill>
              <a:latin typeface="+mj-lt"/>
            </a:endParaRPr>
          </a:p>
        </p:txBody>
      </p:sp>
      <p:sp>
        <p:nvSpPr>
          <p:cNvPr id="2" name="Rectangle 1"/>
          <p:cNvSpPr/>
          <p:nvPr/>
        </p:nvSpPr>
        <p:spPr>
          <a:xfrm>
            <a:off x="666830" y="1484784"/>
            <a:ext cx="8100392" cy="3539430"/>
          </a:xfrm>
          <a:prstGeom prst="rect">
            <a:avLst/>
          </a:prstGeom>
        </p:spPr>
        <p:txBody>
          <a:bodyPr wrap="square">
            <a:spAutoFit/>
          </a:bodyPr>
          <a:lstStyle/>
          <a:p>
            <a:pPr marL="823636" lvl="1" indent="-514350">
              <a:lnSpc>
                <a:spcPct val="200000"/>
              </a:lnSpc>
              <a:buClrTx/>
              <a:buFont typeface="+mj-lt"/>
              <a:buAutoNum type="arabicPeriod"/>
            </a:pPr>
            <a:r>
              <a:rPr lang="en-GB" sz="2800" dirty="0">
                <a:solidFill>
                  <a:schemeClr val="bg1"/>
                </a:solidFill>
              </a:rPr>
              <a:t>Personal support for researchers</a:t>
            </a:r>
          </a:p>
          <a:p>
            <a:pPr marL="823636" lvl="1" indent="-514350">
              <a:lnSpc>
                <a:spcPct val="200000"/>
              </a:lnSpc>
              <a:buClrTx/>
              <a:buFont typeface="+mj-lt"/>
              <a:buAutoNum type="arabicPeriod"/>
            </a:pPr>
            <a:r>
              <a:rPr lang="en-GB" sz="2800" dirty="0">
                <a:solidFill>
                  <a:schemeClr val="bg1"/>
                </a:solidFill>
              </a:rPr>
              <a:t>Support for teams</a:t>
            </a:r>
          </a:p>
          <a:p>
            <a:pPr marL="823636" lvl="1" indent="-514350">
              <a:lnSpc>
                <a:spcPct val="200000"/>
              </a:lnSpc>
              <a:buClrTx/>
              <a:buFont typeface="+mj-lt"/>
              <a:buAutoNum type="arabicPeriod"/>
            </a:pPr>
            <a:r>
              <a:rPr lang="en-GB" sz="2800" dirty="0">
                <a:solidFill>
                  <a:schemeClr val="bg1"/>
                </a:solidFill>
              </a:rPr>
              <a:t>Support for research resources</a:t>
            </a:r>
          </a:p>
          <a:p>
            <a:pPr marL="823636" lvl="1" indent="-514350">
              <a:lnSpc>
                <a:spcPct val="200000"/>
              </a:lnSpc>
              <a:buClrTx/>
              <a:buFont typeface="+mj-lt"/>
              <a:buAutoNum type="arabicPeriod"/>
            </a:pPr>
            <a:r>
              <a:rPr lang="en-GB" sz="2800" dirty="0">
                <a:solidFill>
                  <a:schemeClr val="bg1"/>
                </a:solidFill>
              </a:rPr>
              <a:t>Themed initiatives in population health </a:t>
            </a:r>
          </a:p>
        </p:txBody>
      </p:sp>
    </p:spTree>
    <p:extLst>
      <p:ext uri="{BB962C8B-B14F-4D97-AF65-F5344CB8AC3E}">
        <p14:creationId xmlns:p14="http://schemas.microsoft.com/office/powerpoint/2010/main" val="380071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8" name="Text Box 25"/>
          <p:cNvSpPr txBox="1">
            <a:spLocks noChangeArrowheads="1"/>
          </p:cNvSpPr>
          <p:nvPr/>
        </p:nvSpPr>
        <p:spPr bwMode="auto">
          <a:xfrm>
            <a:off x="188950" y="722693"/>
            <a:ext cx="860988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a:solidFill>
                  <a:srgbClr val="D2D2D2"/>
                </a:solidFill>
                <a:latin typeface="Arial" charset="0"/>
                <a:ea typeface="ＭＳ Ｐゴシック" pitchFamily="34" charset="-128"/>
              </a:defRPr>
            </a:lvl1pPr>
            <a:lvl2pPr marL="742950" indent="-28575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2pPr>
            <a:lvl3pPr marL="11430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3pPr>
            <a:lvl4pPr marL="16002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4pPr>
            <a:lvl5pPr marL="20574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5pPr>
            <a:lvl6pPr marL="25146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6pPr>
            <a:lvl7pPr marL="29718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7pPr>
            <a:lvl8pPr marL="34290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8pPr>
            <a:lvl9pPr marL="38862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9pPr>
          </a:lstStyle>
          <a:p>
            <a:pPr algn="ctr" eaLnBrk="1" hangingPunct="1">
              <a:spcBef>
                <a:spcPct val="0"/>
              </a:spcBef>
            </a:pPr>
            <a:r>
              <a:rPr lang="en-GB" altLang="en-US" sz="4000" b="1" dirty="0" smtClean="0">
                <a:solidFill>
                  <a:schemeClr val="bg1"/>
                </a:solidFill>
                <a:latin typeface="+mj-lt"/>
              </a:rPr>
              <a:t>Personal support for researchers</a:t>
            </a:r>
            <a:endParaRPr lang="en-GB" altLang="en-US" sz="4000" b="1" dirty="0">
              <a:solidFill>
                <a:schemeClr val="bg1"/>
              </a:solidFill>
              <a:latin typeface="+mj-lt"/>
            </a:endParaRPr>
          </a:p>
        </p:txBody>
      </p:sp>
      <p:sp>
        <p:nvSpPr>
          <p:cNvPr id="2" name="Rectangle 1"/>
          <p:cNvSpPr/>
          <p:nvPr/>
        </p:nvSpPr>
        <p:spPr>
          <a:xfrm>
            <a:off x="1187624" y="2420888"/>
            <a:ext cx="5400600" cy="2246769"/>
          </a:xfrm>
          <a:prstGeom prst="rect">
            <a:avLst/>
          </a:prstGeom>
        </p:spPr>
        <p:txBody>
          <a:bodyPr wrap="square">
            <a:spAutoFit/>
          </a:bodyPr>
          <a:lstStyle/>
          <a:p>
            <a:pPr marL="514350" indent="-514350">
              <a:buFont typeface="+mj-lt"/>
              <a:buAutoNum type="arabicPeriod"/>
            </a:pPr>
            <a:r>
              <a:rPr lang="en-GB" sz="2800" dirty="0" smtClean="0">
                <a:solidFill>
                  <a:schemeClr val="bg1"/>
                </a:solidFill>
              </a:rPr>
              <a:t>Fellowships</a:t>
            </a:r>
          </a:p>
          <a:p>
            <a:pPr marL="514350" indent="-514350">
              <a:buFont typeface="+mj-lt"/>
              <a:buAutoNum type="arabicPeriod"/>
            </a:pPr>
            <a:endParaRPr lang="en-GB" sz="2800" dirty="0">
              <a:solidFill>
                <a:schemeClr val="bg1"/>
              </a:solidFill>
            </a:endParaRPr>
          </a:p>
          <a:p>
            <a:pPr marL="514350" indent="-514350">
              <a:buFont typeface="+mj-lt"/>
              <a:buAutoNum type="arabicPeriod"/>
            </a:pPr>
            <a:r>
              <a:rPr lang="en-GB" sz="2800" dirty="0">
                <a:solidFill>
                  <a:schemeClr val="bg1"/>
                </a:solidFill>
              </a:rPr>
              <a:t>Investigator </a:t>
            </a:r>
            <a:r>
              <a:rPr lang="en-GB" sz="2800" dirty="0" smtClean="0">
                <a:solidFill>
                  <a:schemeClr val="bg1"/>
                </a:solidFill>
              </a:rPr>
              <a:t>Awards</a:t>
            </a:r>
          </a:p>
          <a:p>
            <a:pPr marL="514350" indent="-514350">
              <a:buFont typeface="+mj-lt"/>
              <a:buAutoNum type="arabicPeriod"/>
            </a:pPr>
            <a:endParaRPr lang="en-GB" sz="2800" dirty="0">
              <a:solidFill>
                <a:schemeClr val="bg1"/>
              </a:solidFill>
            </a:endParaRPr>
          </a:p>
          <a:p>
            <a:pPr marL="514350" indent="-514350">
              <a:buFont typeface="+mj-lt"/>
              <a:buAutoNum type="arabicPeriod"/>
            </a:pPr>
            <a:r>
              <a:rPr lang="en-GB" sz="2800" dirty="0" smtClean="0">
                <a:solidFill>
                  <a:schemeClr val="bg1"/>
                </a:solidFill>
              </a:rPr>
              <a:t>Seeds</a:t>
            </a:r>
            <a:endParaRPr lang="en-GB" sz="2800"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9332" y="2403020"/>
            <a:ext cx="13779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http://www.wellcome.ac.uk/stellent/groups/corporatesite/@msh_publishing_group/documents/image/wtx0222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3427363"/>
            <a:ext cx="1333500" cy="952500"/>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pic>
        <p:nvPicPr>
          <p:cNvPr id="6" name="Picture 6" descr="School boys queue for meningitis vaccination in West Afri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3782" y="4397879"/>
            <a:ext cx="1333500" cy="952500"/>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252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700808"/>
            <a:ext cx="7560840" cy="3939540"/>
          </a:xfrm>
          <a:prstGeom prst="rect">
            <a:avLst/>
          </a:prstGeom>
        </p:spPr>
        <p:txBody>
          <a:bodyPr wrap="square">
            <a:spAutoFit/>
          </a:bodyPr>
          <a:lstStyle/>
          <a:p>
            <a:pPr marL="457200" lvl="0" indent="-457200" defTabSz="457200">
              <a:spcBef>
                <a:spcPts val="1200"/>
              </a:spcBef>
              <a:buFont typeface="Arial" panose="020B0604020202020204" pitchFamily="34" charset="0"/>
              <a:buChar char="•"/>
            </a:pPr>
            <a:r>
              <a:rPr lang="en-GB" sz="2000" dirty="0">
                <a:solidFill>
                  <a:schemeClr val="bg1"/>
                </a:solidFill>
                <a:cs typeface="ＭＳ Ｐゴシック"/>
              </a:rPr>
              <a:t>To attract, train and retain the best researchers </a:t>
            </a:r>
          </a:p>
          <a:p>
            <a:pPr marL="457200" lvl="0" indent="-457200" defTabSz="457200">
              <a:spcBef>
                <a:spcPts val="1200"/>
              </a:spcBef>
              <a:buFont typeface="Arial" panose="020B0604020202020204" pitchFamily="34" charset="0"/>
              <a:buChar char="•"/>
            </a:pPr>
            <a:r>
              <a:rPr lang="en-GB" sz="2000" dirty="0">
                <a:solidFill>
                  <a:schemeClr val="bg1"/>
                </a:solidFill>
                <a:cs typeface="ＭＳ Ｐゴシック"/>
              </a:rPr>
              <a:t>Schemes designed for each stage of the research career </a:t>
            </a:r>
          </a:p>
          <a:p>
            <a:pPr marL="457200" lvl="0" indent="-457200" defTabSz="457200">
              <a:spcBef>
                <a:spcPts val="1200"/>
              </a:spcBef>
              <a:buFont typeface="Arial" panose="020B0604020202020204" pitchFamily="34" charset="0"/>
              <a:buChar char="•"/>
            </a:pPr>
            <a:r>
              <a:rPr lang="en-GB" sz="2000" dirty="0">
                <a:cs typeface="ＭＳ Ｐゴシック"/>
              </a:rPr>
              <a:t>Salary</a:t>
            </a:r>
            <a:r>
              <a:rPr lang="en-GB" sz="2000" dirty="0">
                <a:solidFill>
                  <a:schemeClr val="bg1"/>
                </a:solidFill>
                <a:cs typeface="ＭＳ Ｐゴシック"/>
              </a:rPr>
              <a:t> of the fellow provided</a:t>
            </a:r>
          </a:p>
          <a:p>
            <a:pPr marL="457200" lvl="0" indent="-457200" defTabSz="457200">
              <a:spcBef>
                <a:spcPts val="1200"/>
              </a:spcBef>
              <a:buFont typeface="Arial" panose="020B0604020202020204" pitchFamily="34" charset="0"/>
              <a:buChar char="•"/>
            </a:pPr>
            <a:r>
              <a:rPr lang="en-GB" sz="2000" dirty="0">
                <a:solidFill>
                  <a:schemeClr val="bg1"/>
                </a:solidFill>
                <a:cs typeface="ＭＳ Ｐゴシック"/>
              </a:rPr>
              <a:t>Plus </a:t>
            </a:r>
            <a:r>
              <a:rPr lang="en-GB" sz="2000" dirty="0">
                <a:cs typeface="ＭＳ Ｐゴシック"/>
              </a:rPr>
              <a:t>research costs </a:t>
            </a:r>
            <a:r>
              <a:rPr lang="en-GB" sz="2000" dirty="0">
                <a:solidFill>
                  <a:schemeClr val="bg1"/>
                </a:solidFill>
                <a:cs typeface="ＭＳ Ｐゴシック"/>
              </a:rPr>
              <a:t>– including the salaries of the fellow’s research team, consumables, equipment and other </a:t>
            </a:r>
            <a:r>
              <a:rPr lang="en-GB" sz="2000" dirty="0" smtClean="0">
                <a:solidFill>
                  <a:schemeClr val="bg1"/>
                </a:solidFill>
                <a:cs typeface="ＭＳ Ｐゴシック"/>
              </a:rPr>
              <a:t>expenses</a:t>
            </a:r>
          </a:p>
          <a:p>
            <a:pPr marL="457200" indent="-457200" defTabSz="457200">
              <a:spcBef>
                <a:spcPts val="1200"/>
              </a:spcBef>
              <a:buFont typeface="Arial" panose="020B0604020202020204" pitchFamily="34" charset="0"/>
              <a:buChar char="•"/>
            </a:pPr>
            <a:r>
              <a:rPr lang="en-GB" sz="2000" dirty="0">
                <a:solidFill>
                  <a:prstClr val="white"/>
                </a:solidFill>
                <a:cs typeface="ＭＳ Ｐゴシック"/>
              </a:rPr>
              <a:t>R</a:t>
            </a:r>
            <a:r>
              <a:rPr lang="en-GB" sz="2000" dirty="0" smtClean="0">
                <a:solidFill>
                  <a:prstClr val="white"/>
                </a:solidFill>
                <a:cs typeface="ＭＳ Ｐゴシック"/>
              </a:rPr>
              <a:t>esearch </a:t>
            </a:r>
            <a:r>
              <a:rPr lang="en-GB" sz="2000" dirty="0">
                <a:solidFill>
                  <a:prstClr val="white"/>
                </a:solidFill>
                <a:cs typeface="ＭＳ Ｐゴシック"/>
              </a:rPr>
              <a:t>should be aimed at understanding and improving public health and tropical medicine of local, national and global relevance</a:t>
            </a:r>
          </a:p>
          <a:p>
            <a:pPr marL="457200" lvl="0" indent="-457200" defTabSz="457200">
              <a:spcBef>
                <a:spcPts val="1200"/>
              </a:spcBef>
              <a:buFont typeface="Arial" panose="020B0604020202020204" pitchFamily="34" charset="0"/>
              <a:buChar char="•"/>
            </a:pPr>
            <a:r>
              <a:rPr lang="en-GB" sz="2000" dirty="0" smtClean="0">
                <a:solidFill>
                  <a:schemeClr val="bg1"/>
                </a:solidFill>
                <a:cs typeface="ＭＳ Ｐゴシック"/>
              </a:rPr>
              <a:t>You must be based primarily in a low- or middle- income country</a:t>
            </a:r>
            <a:endParaRPr lang="en-GB" sz="2000" dirty="0">
              <a:solidFill>
                <a:schemeClr val="bg1"/>
              </a:solidFill>
              <a:cs typeface="ＭＳ Ｐゴシック"/>
            </a:endParaRPr>
          </a:p>
        </p:txBody>
      </p:sp>
      <p:sp>
        <p:nvSpPr>
          <p:cNvPr id="18" name="Text Box 25"/>
          <p:cNvSpPr txBox="1">
            <a:spLocks noChangeArrowheads="1"/>
          </p:cNvSpPr>
          <p:nvPr/>
        </p:nvSpPr>
        <p:spPr bwMode="auto">
          <a:xfrm>
            <a:off x="121009" y="560123"/>
            <a:ext cx="86098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a:solidFill>
                  <a:srgbClr val="D2D2D2"/>
                </a:solidFill>
                <a:latin typeface="Arial" charset="0"/>
                <a:ea typeface="ＭＳ Ｐゴシック" pitchFamily="34" charset="-128"/>
              </a:defRPr>
            </a:lvl1pPr>
            <a:lvl2pPr marL="742950" indent="-28575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2pPr>
            <a:lvl3pPr marL="11430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3pPr>
            <a:lvl4pPr marL="16002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4pPr>
            <a:lvl5pPr marL="20574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5pPr>
            <a:lvl6pPr marL="25146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6pPr>
            <a:lvl7pPr marL="29718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7pPr>
            <a:lvl8pPr marL="34290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8pPr>
            <a:lvl9pPr marL="38862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9pPr>
          </a:lstStyle>
          <a:p>
            <a:pPr algn="ctr" eaLnBrk="1" hangingPunct="1">
              <a:spcBef>
                <a:spcPct val="0"/>
              </a:spcBef>
            </a:pPr>
            <a:r>
              <a:rPr lang="en-GB" altLang="en-US" sz="4000" b="1" dirty="0" smtClean="0">
                <a:solidFill>
                  <a:schemeClr val="bg1"/>
                </a:solidFill>
                <a:latin typeface="+mj-lt"/>
              </a:rPr>
              <a:t>Fellowship – key features</a:t>
            </a:r>
            <a:endParaRPr lang="en-GB" altLang="en-US" sz="4000" b="1" dirty="0">
              <a:solidFill>
                <a:schemeClr val="bg1"/>
              </a:solidFill>
              <a:latin typeface="+mj-lt"/>
            </a:endParaRPr>
          </a:p>
        </p:txBody>
      </p:sp>
    </p:spTree>
    <p:extLst>
      <p:ext uri="{BB962C8B-B14F-4D97-AF65-F5344CB8AC3E}">
        <p14:creationId xmlns:p14="http://schemas.microsoft.com/office/powerpoint/2010/main" val="1969758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381000" y="476672"/>
            <a:ext cx="7935416" cy="885155"/>
          </a:xfrm>
        </p:spPr>
        <p:txBody>
          <a:bodyPr/>
          <a:lstStyle/>
          <a:p>
            <a:pPr algn="ctr"/>
            <a:r>
              <a:rPr lang="en-GB" sz="3600" dirty="0" smtClean="0">
                <a:cs typeface="Arial" pitchFamily="34" charset="0"/>
              </a:rPr>
              <a:t>Public Health and Tropical Medicine Remit</a:t>
            </a:r>
            <a:endParaRPr lang="en-US" sz="3600" dirty="0" smtClean="0">
              <a:cs typeface="Arial" pitchFamily="34" charset="0"/>
            </a:endParaRPr>
          </a:p>
        </p:txBody>
      </p:sp>
      <p:sp>
        <p:nvSpPr>
          <p:cNvPr id="16388" name="Content Placeholder 1"/>
          <p:cNvSpPr>
            <a:spLocks noGrp="1"/>
          </p:cNvSpPr>
          <p:nvPr>
            <p:ph idx="1"/>
          </p:nvPr>
        </p:nvSpPr>
        <p:spPr>
          <a:xfrm>
            <a:off x="173621" y="1697927"/>
            <a:ext cx="8672512" cy="2587611"/>
          </a:xfrm>
        </p:spPr>
        <p:txBody>
          <a:bodyPr/>
          <a:lstStyle/>
          <a:p>
            <a:r>
              <a:rPr lang="en-GB" sz="1800" dirty="0" smtClean="0">
                <a:solidFill>
                  <a:srgbClr val="FFFFFF"/>
                </a:solidFill>
                <a:cs typeface="ＭＳ Ｐゴシック"/>
              </a:rPr>
              <a:t>The PH&amp;TM </a:t>
            </a:r>
            <a:r>
              <a:rPr lang="en-GB" sz="1800" dirty="0">
                <a:solidFill>
                  <a:srgbClr val="FFFFFF"/>
                </a:solidFill>
                <a:cs typeface="ＭＳ Ｐゴシック"/>
              </a:rPr>
              <a:t>remit covers research on infectious and non-communicable diseases (either human or animal) of relevance to local, national or global health</a:t>
            </a:r>
            <a:r>
              <a:rPr lang="en-GB" sz="1800" dirty="0" smtClean="0">
                <a:solidFill>
                  <a:srgbClr val="FFFFFF"/>
                </a:solidFill>
                <a:cs typeface="ＭＳ Ｐゴシック"/>
              </a:rPr>
              <a:t>.</a:t>
            </a:r>
          </a:p>
          <a:p>
            <a:pPr lvl="1"/>
            <a:r>
              <a:rPr lang="en-GB" sz="1800" i="1" dirty="0" smtClean="0">
                <a:solidFill>
                  <a:srgbClr val="FFFFFF"/>
                </a:solidFill>
                <a:cs typeface="ＭＳ Ｐゴシック"/>
              </a:rPr>
              <a:t>Can include laboratory based molecular analysis of </a:t>
            </a:r>
            <a:r>
              <a:rPr lang="en-GB" sz="1800" b="1" i="1" dirty="0" smtClean="0">
                <a:solidFill>
                  <a:srgbClr val="FFFFFF"/>
                </a:solidFill>
                <a:cs typeface="ＭＳ Ｐゴシック"/>
              </a:rPr>
              <a:t>field or clinical samples</a:t>
            </a:r>
          </a:p>
          <a:p>
            <a:pPr lvl="1"/>
            <a:r>
              <a:rPr lang="en-GB" sz="1800" i="1" dirty="0" smtClean="0">
                <a:solidFill>
                  <a:srgbClr val="FFFFFF"/>
                </a:solidFill>
                <a:cs typeface="ＭＳ Ｐゴシック"/>
              </a:rPr>
              <a:t>Projects focused solely on studies in vitro or using animal models will not normally be considered under this scheme.</a:t>
            </a:r>
          </a:p>
          <a:p>
            <a:endParaRPr lang="en-GB" sz="1800" i="1" dirty="0" smtClean="0">
              <a:solidFill>
                <a:srgbClr val="FFFFFF"/>
              </a:solidFill>
              <a:cs typeface="ＭＳ Ｐゴシック"/>
            </a:endParaRPr>
          </a:p>
          <a:p>
            <a:endParaRPr lang="en-GB" sz="2000" dirty="0" smtClean="0">
              <a:solidFill>
                <a:srgbClr val="FFFFFF"/>
              </a:solidFill>
              <a:cs typeface="ＭＳ Ｐゴシック"/>
            </a:endParaRPr>
          </a:p>
          <a:p>
            <a:endParaRPr lang="en-GB" dirty="0" smtClean="0">
              <a:cs typeface="ＭＳ Ｐゴシック"/>
            </a:endParaRPr>
          </a:p>
        </p:txBody>
      </p:sp>
      <p:pic>
        <p:nvPicPr>
          <p:cNvPr id="16389" name="Picture 4" descr="QECH Adult A&am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3284984"/>
            <a:ext cx="3826093" cy="2025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107502" y="3164681"/>
            <a:ext cx="5184577"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eaLnBrk="0" hangingPunct="0">
              <a:defRPr>
                <a:solidFill>
                  <a:schemeClr val="tx1"/>
                </a:solidFill>
                <a:latin typeface="Times New Roman" pitchFamily="18" charset="0"/>
                <a:ea typeface="ＭＳ Ｐゴシック"/>
                <a:cs typeface="ＭＳ Ｐゴシック"/>
              </a:defRPr>
            </a:lvl1pPr>
            <a:lvl2pPr marL="742950" indent="-285750" eaLnBrk="0" hangingPunct="0">
              <a:defRPr>
                <a:solidFill>
                  <a:schemeClr val="tx1"/>
                </a:solidFill>
                <a:latin typeface="Times New Roman" pitchFamily="18" charset="0"/>
                <a:ea typeface="ＭＳ Ｐゴシック"/>
                <a:cs typeface="ＭＳ Ｐゴシック"/>
              </a:defRPr>
            </a:lvl2pPr>
            <a:lvl3pPr marL="1143000" indent="-228600" eaLnBrk="0" hangingPunct="0">
              <a:defRPr>
                <a:solidFill>
                  <a:schemeClr val="tx1"/>
                </a:solidFill>
                <a:latin typeface="Times New Roman" pitchFamily="18" charset="0"/>
                <a:ea typeface="ＭＳ Ｐゴシック"/>
                <a:cs typeface="ＭＳ Ｐゴシック"/>
              </a:defRPr>
            </a:lvl3pPr>
            <a:lvl4pPr marL="1600200" indent="-228600" eaLnBrk="0" hangingPunct="0">
              <a:defRPr>
                <a:solidFill>
                  <a:schemeClr val="tx1"/>
                </a:solidFill>
                <a:latin typeface="Times New Roman" pitchFamily="18" charset="0"/>
                <a:ea typeface="ＭＳ Ｐゴシック"/>
                <a:cs typeface="ＭＳ Ｐゴシック"/>
              </a:defRPr>
            </a:lvl4pPr>
            <a:lvl5pPr marL="2057400" indent="-228600" eaLnBrk="0" hangingPunct="0">
              <a:defRPr>
                <a:solidFill>
                  <a:schemeClr val="tx1"/>
                </a:solidFill>
                <a:latin typeface="Times New Roman" pitchFamily="18"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a:cs typeface="ＭＳ Ｐゴシック"/>
              </a:defRPr>
            </a:lvl9pPr>
          </a:lstStyle>
          <a:p>
            <a:pPr>
              <a:spcBef>
                <a:spcPct val="50000"/>
              </a:spcBef>
              <a:buFontTx/>
              <a:buChar char="•"/>
            </a:pPr>
            <a:r>
              <a:rPr lang="en-GB" dirty="0">
                <a:latin typeface="Arial" pitchFamily="34" charset="0"/>
              </a:rPr>
              <a:t>Measurements of infectious and chronic </a:t>
            </a:r>
            <a:r>
              <a:rPr lang="en-GB" dirty="0">
                <a:solidFill>
                  <a:schemeClr val="bg1"/>
                </a:solidFill>
                <a:latin typeface="Arial" pitchFamily="34" charset="0"/>
              </a:rPr>
              <a:t>disease burden</a:t>
            </a:r>
          </a:p>
          <a:p>
            <a:pPr>
              <a:spcBef>
                <a:spcPct val="50000"/>
              </a:spcBef>
              <a:buFontTx/>
              <a:buChar char="•"/>
            </a:pPr>
            <a:r>
              <a:rPr lang="en-GB" dirty="0">
                <a:solidFill>
                  <a:schemeClr val="bg1"/>
                </a:solidFill>
                <a:latin typeface="Arial" pitchFamily="34" charset="0"/>
              </a:rPr>
              <a:t>Clinical </a:t>
            </a:r>
            <a:r>
              <a:rPr lang="en-GB" dirty="0" smtClean="0">
                <a:solidFill>
                  <a:schemeClr val="bg1"/>
                </a:solidFill>
                <a:latin typeface="Arial" pitchFamily="34" charset="0"/>
              </a:rPr>
              <a:t>trials* </a:t>
            </a:r>
            <a:endParaRPr lang="en-GB" dirty="0">
              <a:solidFill>
                <a:schemeClr val="bg1"/>
              </a:solidFill>
              <a:latin typeface="Arial" pitchFamily="34" charset="0"/>
            </a:endParaRPr>
          </a:p>
          <a:p>
            <a:pPr>
              <a:spcBef>
                <a:spcPct val="50000"/>
              </a:spcBef>
              <a:buFontTx/>
              <a:buChar char="•"/>
            </a:pPr>
            <a:r>
              <a:rPr lang="en-GB" dirty="0" smtClean="0">
                <a:latin typeface="Arial" pitchFamily="34" charset="0"/>
              </a:rPr>
              <a:t>Demographic</a:t>
            </a:r>
            <a:r>
              <a:rPr lang="en-GB" dirty="0">
                <a:latin typeface="Arial" pitchFamily="34" charset="0"/>
              </a:rPr>
              <a:t>, social science and health economic studies</a:t>
            </a:r>
          </a:p>
          <a:p>
            <a:pPr eaLnBrk="1" hangingPunct="1">
              <a:spcBef>
                <a:spcPct val="50000"/>
              </a:spcBef>
              <a:buFontTx/>
              <a:buChar char="•"/>
            </a:pPr>
            <a:r>
              <a:rPr lang="en-GB" dirty="0" smtClean="0">
                <a:latin typeface="Arial" pitchFamily="34" charset="0"/>
              </a:rPr>
              <a:t>Health </a:t>
            </a:r>
            <a:r>
              <a:rPr lang="en-GB" dirty="0">
                <a:latin typeface="Arial" pitchFamily="34" charset="0"/>
              </a:rPr>
              <a:t>care systems and policy research</a:t>
            </a:r>
          </a:p>
          <a:p>
            <a:pPr eaLnBrk="1" hangingPunct="1">
              <a:spcBef>
                <a:spcPct val="50000"/>
              </a:spcBef>
              <a:buFontTx/>
              <a:buChar char="•"/>
            </a:pPr>
            <a:r>
              <a:rPr lang="en-GB" dirty="0">
                <a:latin typeface="Arial" pitchFamily="34" charset="0"/>
              </a:rPr>
              <a:t>Population studies </a:t>
            </a:r>
          </a:p>
          <a:p>
            <a:pPr eaLnBrk="1" hangingPunct="1">
              <a:spcBef>
                <a:spcPct val="50000"/>
              </a:spcBef>
              <a:buFontTx/>
              <a:buChar char="•"/>
            </a:pPr>
            <a:r>
              <a:rPr lang="en-GB" dirty="0">
                <a:latin typeface="Arial" pitchFamily="34" charset="0"/>
              </a:rPr>
              <a:t>Studies of disease mechanisms, immunity or resistance in the </a:t>
            </a:r>
            <a:r>
              <a:rPr lang="en-GB" dirty="0">
                <a:solidFill>
                  <a:schemeClr val="bg1"/>
                </a:solidFill>
                <a:latin typeface="Arial" pitchFamily="34" charset="0"/>
              </a:rPr>
              <a:t>natural host or vectors</a:t>
            </a:r>
          </a:p>
          <a:p>
            <a:pPr>
              <a:spcBef>
                <a:spcPct val="50000"/>
              </a:spcBef>
              <a:buFontTx/>
              <a:buChar char="•"/>
            </a:pPr>
            <a:endParaRPr lang="en-US" dirty="0">
              <a:solidFill>
                <a:schemeClr val="bg1"/>
              </a:solidFill>
              <a:latin typeface="Arial" pitchFamily="34" charset="0"/>
            </a:endParaRPr>
          </a:p>
        </p:txBody>
      </p:sp>
      <p:sp>
        <p:nvSpPr>
          <p:cNvPr id="6" name="TextBox 5"/>
          <p:cNvSpPr txBox="1"/>
          <p:nvPr/>
        </p:nvSpPr>
        <p:spPr>
          <a:xfrm>
            <a:off x="5436097" y="5587792"/>
            <a:ext cx="3410036" cy="830997"/>
          </a:xfrm>
          <a:prstGeom prst="rect">
            <a:avLst/>
          </a:prstGeom>
          <a:noFill/>
        </p:spPr>
        <p:txBody>
          <a:bodyPr wrap="square" rtlCol="0">
            <a:spAutoFit/>
          </a:bodyPr>
          <a:lstStyle/>
          <a:p>
            <a:r>
              <a:rPr lang="en-GB" sz="1600" dirty="0" smtClean="0">
                <a:solidFill>
                  <a:srgbClr val="FFFFFF"/>
                </a:solidFill>
                <a:latin typeface="Arial" pitchFamily="34" charset="0"/>
                <a:cs typeface="Arial" pitchFamily="34" charset="0"/>
              </a:rPr>
              <a:t>* Clinical trials must be achievable in the time frame &amp; </a:t>
            </a:r>
            <a:r>
              <a:rPr lang="en-GB" sz="1600" dirty="0">
                <a:solidFill>
                  <a:srgbClr val="FFFFFF"/>
                </a:solidFill>
                <a:latin typeface="Arial" pitchFamily="34" charset="0"/>
                <a:cs typeface="Arial" pitchFamily="34" charset="0"/>
              </a:rPr>
              <a:t>appropriate to career stage </a:t>
            </a:r>
          </a:p>
        </p:txBody>
      </p:sp>
    </p:spTree>
    <p:extLst>
      <p:ext uri="{BB962C8B-B14F-4D97-AF65-F5344CB8AC3E}">
        <p14:creationId xmlns:p14="http://schemas.microsoft.com/office/powerpoint/2010/main" val="3983741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8" name="Group 1"/>
          <p:cNvGrpSpPr>
            <a:grpSpLocks/>
          </p:cNvGrpSpPr>
          <p:nvPr/>
        </p:nvGrpSpPr>
        <p:grpSpPr bwMode="auto">
          <a:xfrm>
            <a:off x="60018" y="332656"/>
            <a:ext cx="8738814" cy="5629201"/>
            <a:chOff x="4580" y="-549412"/>
            <a:chExt cx="9038368" cy="6320842"/>
          </a:xfrm>
        </p:grpSpPr>
        <p:sp>
          <p:nvSpPr>
            <p:cNvPr id="8202" name="Rectangle 16"/>
            <p:cNvSpPr>
              <a:spLocks noChangeArrowheads="1"/>
            </p:cNvSpPr>
            <p:nvPr/>
          </p:nvSpPr>
          <p:spPr bwMode="auto">
            <a:xfrm rot="16200000">
              <a:off x="36842" y="3671975"/>
              <a:ext cx="3816918" cy="381992"/>
            </a:xfrm>
            <a:prstGeom prst="rect">
              <a:avLst/>
            </a:prstGeom>
            <a:noFill/>
            <a:ln w="19050">
              <a:solidFill>
                <a:srgbClr val="FFFFFF"/>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defRPr sz="2400">
                  <a:solidFill>
                    <a:srgbClr val="D2D2D2"/>
                  </a:solidFill>
                  <a:latin typeface="Arial" charset="0"/>
                  <a:ea typeface="ＭＳ Ｐゴシック" pitchFamily="34" charset="-128"/>
                </a:defRPr>
              </a:lvl1pPr>
              <a:lvl2pPr marL="742950" indent="-28575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2pPr>
              <a:lvl3pPr marL="11430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3pPr>
              <a:lvl4pPr marL="16002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4pPr>
              <a:lvl5pPr marL="20574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5pPr>
              <a:lvl6pPr marL="25146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6pPr>
              <a:lvl7pPr marL="29718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7pPr>
              <a:lvl8pPr marL="34290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8pPr>
              <a:lvl9pPr marL="38862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9pPr>
            </a:lstStyle>
            <a:p>
              <a:pPr eaLnBrk="1" hangingPunct="1">
                <a:spcBef>
                  <a:spcPct val="0"/>
                </a:spcBef>
              </a:pPr>
              <a:r>
                <a:rPr lang="en-GB" altLang="en-US" sz="1800" dirty="0">
                  <a:solidFill>
                    <a:srgbClr val="FFFFFF"/>
                  </a:solidFill>
                </a:rPr>
                <a:t>                     PhD                                                                                  </a:t>
              </a:r>
              <a:endParaRPr lang="en-US" altLang="en-US" sz="1800" dirty="0">
                <a:solidFill>
                  <a:srgbClr val="FFFFFF"/>
                </a:solidFill>
              </a:endParaRPr>
            </a:p>
          </p:txBody>
        </p:sp>
        <p:sp>
          <p:nvSpPr>
            <p:cNvPr id="8205" name="AutoShape 10"/>
            <p:cNvSpPr>
              <a:spLocks noChangeArrowheads="1"/>
            </p:cNvSpPr>
            <p:nvPr/>
          </p:nvSpPr>
          <p:spPr bwMode="auto">
            <a:xfrm>
              <a:off x="2377259" y="5287454"/>
              <a:ext cx="5998775" cy="414711"/>
            </a:xfrm>
            <a:prstGeom prst="roundRect">
              <a:avLst>
                <a:gd name="adj" fmla="val 0"/>
              </a:avLst>
            </a:prstGeom>
            <a:solidFill>
              <a:srgbClr val="78BE50"/>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hangingPunct="0">
                <a:spcBef>
                  <a:spcPct val="20000"/>
                </a:spcBef>
                <a:defRPr sz="2400">
                  <a:solidFill>
                    <a:srgbClr val="D2D2D2"/>
                  </a:solidFill>
                  <a:latin typeface="Arial" charset="0"/>
                  <a:ea typeface="ＭＳ Ｐゴシック" pitchFamily="34" charset="-128"/>
                </a:defRPr>
              </a:lvl1pPr>
              <a:lvl2pPr marL="742950" indent="-28575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2pPr>
              <a:lvl3pPr marL="11430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3pPr>
              <a:lvl4pPr marL="16002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4pPr>
              <a:lvl5pPr marL="20574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5pPr>
              <a:lvl6pPr marL="25146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6pPr>
              <a:lvl7pPr marL="29718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7pPr>
              <a:lvl8pPr marL="34290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8pPr>
              <a:lvl9pPr marL="38862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9pPr>
            </a:lstStyle>
            <a:p>
              <a:pPr algn="ctr" eaLnBrk="1" hangingPunct="1">
                <a:spcBef>
                  <a:spcPct val="0"/>
                </a:spcBef>
              </a:pPr>
              <a:r>
                <a:rPr lang="en-GB" altLang="en-US" sz="1800" b="1" dirty="0">
                  <a:solidFill>
                    <a:srgbClr val="262626"/>
                  </a:solidFill>
                </a:rPr>
                <a:t>Investigator Awards</a:t>
              </a:r>
              <a:endParaRPr lang="en-US" altLang="en-US" sz="1800" b="1" dirty="0">
                <a:solidFill>
                  <a:srgbClr val="262626"/>
                </a:solidFill>
              </a:endParaRPr>
            </a:p>
          </p:txBody>
        </p:sp>
        <p:sp>
          <p:nvSpPr>
            <p:cNvPr id="13334" name="AutoShape 20"/>
            <p:cNvSpPr>
              <a:spLocks noChangeArrowheads="1"/>
            </p:cNvSpPr>
            <p:nvPr/>
          </p:nvSpPr>
          <p:spPr bwMode="auto">
            <a:xfrm>
              <a:off x="4444137" y="3828346"/>
              <a:ext cx="4480793" cy="1394085"/>
            </a:xfrm>
            <a:prstGeom prst="rightArrow">
              <a:avLst>
                <a:gd name="adj1" fmla="val 59019"/>
                <a:gd name="adj2" fmla="val 0"/>
              </a:avLst>
            </a:prstGeom>
            <a:solidFill>
              <a:srgbClr val="FFC80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defRPr/>
              </a:pPr>
              <a:r>
                <a:rPr lang="en-GB" b="1" dirty="0">
                  <a:solidFill>
                    <a:srgbClr val="000000"/>
                  </a:solidFill>
                  <a:latin typeface="+mn-lt"/>
                </a:rPr>
                <a:t>Senior Fellowships</a:t>
              </a:r>
            </a:p>
          </p:txBody>
        </p:sp>
        <p:sp>
          <p:nvSpPr>
            <p:cNvPr id="13335" name="Rectangle 21"/>
            <p:cNvSpPr>
              <a:spLocks noChangeArrowheads="1"/>
            </p:cNvSpPr>
            <p:nvPr/>
          </p:nvSpPr>
          <p:spPr bwMode="auto">
            <a:xfrm>
              <a:off x="1754304" y="2118814"/>
              <a:ext cx="2938483" cy="727700"/>
            </a:xfrm>
            <a:prstGeom prst="rect">
              <a:avLst/>
            </a:prstGeom>
            <a:solidFill>
              <a:srgbClr val="FFC80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90000"/>
                </a:lnSpc>
                <a:defRPr/>
              </a:pPr>
              <a:r>
                <a:rPr lang="en-GB" b="1" dirty="0">
                  <a:solidFill>
                    <a:srgbClr val="000000"/>
                  </a:solidFill>
                  <a:latin typeface="+mn-lt"/>
                </a:rPr>
                <a:t>Training Fellowships</a:t>
              </a:r>
            </a:p>
          </p:txBody>
        </p:sp>
        <p:sp>
          <p:nvSpPr>
            <p:cNvPr id="13336" name="Rectangle 22"/>
            <p:cNvSpPr>
              <a:spLocks noChangeArrowheads="1"/>
            </p:cNvSpPr>
            <p:nvPr/>
          </p:nvSpPr>
          <p:spPr bwMode="auto">
            <a:xfrm>
              <a:off x="3167974" y="3089080"/>
              <a:ext cx="3343739" cy="739266"/>
            </a:xfrm>
            <a:prstGeom prst="rect">
              <a:avLst/>
            </a:prstGeom>
            <a:solidFill>
              <a:srgbClr val="FFC80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n-GB" b="1" dirty="0">
                  <a:solidFill>
                    <a:srgbClr val="000000"/>
                  </a:solidFill>
                  <a:latin typeface="+mn-lt"/>
                </a:rPr>
                <a:t>Intermediate Fellowships</a:t>
              </a:r>
            </a:p>
          </p:txBody>
        </p:sp>
        <p:sp>
          <p:nvSpPr>
            <p:cNvPr id="8217" name="Rectangle 23"/>
            <p:cNvSpPr>
              <a:spLocks noChangeArrowheads="1"/>
            </p:cNvSpPr>
            <p:nvPr/>
          </p:nvSpPr>
          <p:spPr bwMode="auto">
            <a:xfrm>
              <a:off x="4580" y="1960043"/>
              <a:ext cx="1612773" cy="890163"/>
            </a:xfrm>
            <a:prstGeom prst="rect">
              <a:avLst/>
            </a:prstGeom>
            <a:solidFill>
              <a:srgbClr val="FFC80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defRPr sz="2400">
                  <a:solidFill>
                    <a:srgbClr val="D2D2D2"/>
                  </a:solidFill>
                  <a:latin typeface="Arial" charset="0"/>
                  <a:ea typeface="ＭＳ Ｐゴシック" pitchFamily="34" charset="-128"/>
                </a:defRPr>
              </a:lvl1pPr>
              <a:lvl2pPr marL="742950" indent="-28575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2pPr>
              <a:lvl3pPr marL="11430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3pPr>
              <a:lvl4pPr marL="16002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4pPr>
              <a:lvl5pPr marL="20574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5pPr>
              <a:lvl6pPr marL="25146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6pPr>
              <a:lvl7pPr marL="29718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7pPr>
              <a:lvl8pPr marL="34290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8pPr>
              <a:lvl9pPr marL="38862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9pPr>
            </a:lstStyle>
            <a:p>
              <a:pPr algn="ctr" eaLnBrk="1" hangingPunct="1">
                <a:lnSpc>
                  <a:spcPct val="80000"/>
                </a:lnSpc>
                <a:spcBef>
                  <a:spcPct val="0"/>
                </a:spcBef>
              </a:pPr>
              <a:r>
                <a:rPr lang="en-GB" altLang="en-US" sz="1800" b="1" dirty="0">
                  <a:solidFill>
                    <a:srgbClr val="000000"/>
                  </a:solidFill>
                  <a:cs typeface="Arial" charset="0"/>
                </a:rPr>
                <a:t>Masters Fellowships</a:t>
              </a:r>
            </a:p>
          </p:txBody>
        </p:sp>
        <p:sp>
          <p:nvSpPr>
            <p:cNvPr id="8218" name="Text Box 25"/>
            <p:cNvSpPr txBox="1">
              <a:spLocks noChangeArrowheads="1"/>
            </p:cNvSpPr>
            <p:nvPr/>
          </p:nvSpPr>
          <p:spPr bwMode="auto">
            <a:xfrm>
              <a:off x="137932" y="-549412"/>
              <a:ext cx="8905016" cy="148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a:solidFill>
                    <a:srgbClr val="D2D2D2"/>
                  </a:solidFill>
                  <a:latin typeface="Arial" charset="0"/>
                  <a:ea typeface="ＭＳ Ｐゴシック" pitchFamily="34" charset="-128"/>
                </a:defRPr>
              </a:lvl1pPr>
              <a:lvl2pPr marL="742950" indent="-28575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2pPr>
              <a:lvl3pPr marL="11430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3pPr>
              <a:lvl4pPr marL="16002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4pPr>
              <a:lvl5pPr marL="20574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5pPr>
              <a:lvl6pPr marL="25146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6pPr>
              <a:lvl7pPr marL="29718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7pPr>
              <a:lvl8pPr marL="34290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8pPr>
              <a:lvl9pPr marL="38862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9pPr>
            </a:lstStyle>
            <a:p>
              <a:pPr algn="ctr" eaLnBrk="1" hangingPunct="1">
                <a:spcBef>
                  <a:spcPct val="0"/>
                </a:spcBef>
              </a:pPr>
              <a:r>
                <a:rPr lang="en-GB" altLang="en-US" sz="4000" b="1" dirty="0">
                  <a:solidFill>
                    <a:schemeClr val="bg1"/>
                  </a:solidFill>
                  <a:latin typeface="+mj-lt"/>
                </a:rPr>
                <a:t>PUBLIC HEALTH &amp; </a:t>
              </a:r>
              <a:r>
                <a:rPr lang="en-GB" altLang="en-US" sz="4000" b="1" dirty="0" smtClean="0">
                  <a:solidFill>
                    <a:schemeClr val="bg1"/>
                  </a:solidFill>
                  <a:latin typeface="+mj-lt"/>
                </a:rPr>
                <a:t>TROPICAL </a:t>
              </a:r>
              <a:r>
                <a:rPr lang="en-GB" altLang="en-US" sz="4000" b="1" dirty="0">
                  <a:solidFill>
                    <a:schemeClr val="bg1"/>
                  </a:solidFill>
                  <a:latin typeface="+mj-lt"/>
                </a:rPr>
                <a:t>MEDICINE</a:t>
              </a:r>
            </a:p>
          </p:txBody>
        </p:sp>
      </p:grpSp>
      <p:grpSp>
        <p:nvGrpSpPr>
          <p:cNvPr id="8194" name="Group 3"/>
          <p:cNvGrpSpPr>
            <a:grpSpLocks/>
          </p:cNvGrpSpPr>
          <p:nvPr/>
        </p:nvGrpSpPr>
        <p:grpSpPr bwMode="auto">
          <a:xfrm>
            <a:off x="406721" y="5816274"/>
            <a:ext cx="8413750" cy="685800"/>
            <a:chOff x="437676" y="6093296"/>
            <a:chExt cx="8496944" cy="733663"/>
          </a:xfrm>
        </p:grpSpPr>
        <p:sp>
          <p:nvSpPr>
            <p:cNvPr id="6" name="AutoShape 7"/>
            <p:cNvSpPr>
              <a:spLocks noChangeArrowheads="1"/>
            </p:cNvSpPr>
            <p:nvPr/>
          </p:nvSpPr>
          <p:spPr bwMode="auto">
            <a:xfrm>
              <a:off x="437676" y="6166187"/>
              <a:ext cx="8496944" cy="611650"/>
            </a:xfrm>
            <a:prstGeom prst="stripedRightArrow">
              <a:avLst>
                <a:gd name="adj1" fmla="val 50000"/>
                <a:gd name="adj2" fmla="val 0"/>
              </a:avLst>
            </a:prstGeom>
            <a:gradFill flip="none" rotWithShape="1">
              <a:gsLst>
                <a:gs pos="0">
                  <a:schemeClr val="bg1">
                    <a:lumMod val="50000"/>
                  </a:schemeClr>
                </a:gs>
                <a:gs pos="100000">
                  <a:schemeClr val="accent1">
                    <a:tint val="23500"/>
                    <a:satMod val="160000"/>
                  </a:schemeClr>
                </a:gs>
              </a:gsLst>
              <a:lin ang="10800000" scaled="1"/>
              <a:tileRect/>
            </a:gradFill>
            <a:ln>
              <a:noFill/>
            </a:ln>
            <a:extLst/>
          </p:spPr>
          <p:txBody>
            <a:bodyPr anchor="ctr">
              <a:spAutoFit/>
            </a:bodyPr>
            <a:lstStyle/>
            <a:p>
              <a:pPr fontAlgn="auto">
                <a:spcBef>
                  <a:spcPts val="0"/>
                </a:spcBef>
                <a:spcAft>
                  <a:spcPts val="0"/>
                </a:spcAft>
                <a:defRPr/>
              </a:pPr>
              <a:endParaRPr lang="en-US" sz="1400" dirty="0">
                <a:solidFill>
                  <a:prstClr val="white"/>
                </a:solidFill>
                <a:latin typeface="Arial" charset="0"/>
              </a:endParaRPr>
            </a:p>
          </p:txBody>
        </p:sp>
        <p:sp>
          <p:nvSpPr>
            <p:cNvPr id="7" name="TextBox 6"/>
            <p:cNvSpPr txBox="1"/>
            <p:nvPr/>
          </p:nvSpPr>
          <p:spPr>
            <a:xfrm>
              <a:off x="1700995" y="6093296"/>
              <a:ext cx="1502196" cy="733663"/>
            </a:xfrm>
            <a:prstGeom prst="stripedRightArrow">
              <a:avLst/>
            </a:prstGeom>
            <a:noFill/>
          </p:spPr>
          <p:txBody>
            <a:bodyPr>
              <a:spAutoFit/>
            </a:bodyPr>
            <a:lstStyle/>
            <a:p>
              <a:pPr fontAlgn="auto">
                <a:spcBef>
                  <a:spcPts val="0"/>
                </a:spcBef>
                <a:spcAft>
                  <a:spcPts val="0"/>
                </a:spcAft>
                <a:defRPr/>
              </a:pPr>
              <a:r>
                <a:rPr lang="en-GB" dirty="0">
                  <a:solidFill>
                    <a:prstClr val="black"/>
                  </a:solidFill>
                  <a:latin typeface="Calibri"/>
                </a:rPr>
                <a:t>EARLY</a:t>
              </a:r>
            </a:p>
          </p:txBody>
        </p:sp>
        <p:sp>
          <p:nvSpPr>
            <p:cNvPr id="8" name="TextBox 7"/>
            <p:cNvSpPr txBox="1"/>
            <p:nvPr/>
          </p:nvSpPr>
          <p:spPr>
            <a:xfrm>
              <a:off x="3924630" y="6093296"/>
              <a:ext cx="2233253" cy="733663"/>
            </a:xfrm>
            <a:prstGeom prst="stripedRightArrow">
              <a:avLst/>
            </a:prstGeom>
            <a:noFill/>
          </p:spPr>
          <p:txBody>
            <a:bodyPr>
              <a:spAutoFit/>
            </a:bodyPr>
            <a:lstStyle/>
            <a:p>
              <a:pPr fontAlgn="auto">
                <a:spcBef>
                  <a:spcPts val="0"/>
                </a:spcBef>
                <a:spcAft>
                  <a:spcPts val="0"/>
                </a:spcAft>
                <a:defRPr/>
              </a:pPr>
              <a:r>
                <a:rPr lang="en-GB" dirty="0">
                  <a:solidFill>
                    <a:prstClr val="black"/>
                  </a:solidFill>
                  <a:latin typeface="Calibri"/>
                </a:rPr>
                <a:t>INTERMEDIATE</a:t>
              </a:r>
            </a:p>
          </p:txBody>
        </p:sp>
        <p:sp>
          <p:nvSpPr>
            <p:cNvPr id="9" name="TextBox 8"/>
            <p:cNvSpPr txBox="1"/>
            <p:nvPr/>
          </p:nvSpPr>
          <p:spPr>
            <a:xfrm>
              <a:off x="6516999" y="6093296"/>
              <a:ext cx="1583959" cy="733663"/>
            </a:xfrm>
            <a:prstGeom prst="stripedRightArrow">
              <a:avLst/>
            </a:prstGeom>
            <a:noFill/>
          </p:spPr>
          <p:txBody>
            <a:bodyPr>
              <a:spAutoFit/>
            </a:bodyPr>
            <a:lstStyle/>
            <a:p>
              <a:pPr fontAlgn="auto">
                <a:spcBef>
                  <a:spcPts val="0"/>
                </a:spcBef>
                <a:spcAft>
                  <a:spcPts val="0"/>
                </a:spcAft>
                <a:defRPr/>
              </a:pPr>
              <a:r>
                <a:rPr lang="en-GB" dirty="0">
                  <a:solidFill>
                    <a:prstClr val="black"/>
                  </a:solidFill>
                  <a:latin typeface="Calibri"/>
                </a:rPr>
                <a:t>SENIOR</a:t>
              </a:r>
            </a:p>
          </p:txBody>
        </p:sp>
      </p:grpSp>
      <p:sp>
        <p:nvSpPr>
          <p:cNvPr id="31" name="Title 1"/>
          <p:cNvSpPr txBox="1">
            <a:spLocks/>
          </p:cNvSpPr>
          <p:nvPr/>
        </p:nvSpPr>
        <p:spPr>
          <a:xfrm>
            <a:off x="323528" y="1772816"/>
            <a:ext cx="8820472" cy="432048"/>
          </a:xfrm>
          <a:prstGeom prst="rect">
            <a:avLst/>
          </a:prstGeom>
        </p:spPr>
        <p:txBody>
          <a:bodyPr/>
          <a:lstStyle>
            <a:lvl1pPr algn="l" rtl="0" eaLnBrk="0" fontAlgn="base" hangingPunct="0">
              <a:spcBef>
                <a:spcPct val="0"/>
              </a:spcBef>
              <a:spcAft>
                <a:spcPct val="0"/>
              </a:spcAft>
              <a:defRPr sz="3600">
                <a:solidFill>
                  <a:schemeClr val="folHlink"/>
                </a:solidFill>
                <a:latin typeface="+mj-lt"/>
                <a:ea typeface="+mj-ea"/>
                <a:cs typeface="ＭＳ Ｐゴシック" pitchFamily="1" charset="-128"/>
              </a:defRPr>
            </a:lvl1pPr>
            <a:lvl2pPr algn="l" rtl="0" eaLnBrk="0" fontAlgn="base" hangingPunct="0">
              <a:spcBef>
                <a:spcPct val="0"/>
              </a:spcBef>
              <a:spcAft>
                <a:spcPct val="0"/>
              </a:spcAft>
              <a:defRPr sz="3600">
                <a:solidFill>
                  <a:schemeClr val="folHlink"/>
                </a:solidFill>
                <a:latin typeface="Times New Roman" pitchFamily="18" charset="0"/>
                <a:ea typeface="ＭＳ Ｐゴシック" charset="-128"/>
                <a:cs typeface="ＭＳ Ｐゴシック" pitchFamily="1" charset="-128"/>
              </a:defRPr>
            </a:lvl2pPr>
            <a:lvl3pPr algn="l" rtl="0" eaLnBrk="0" fontAlgn="base" hangingPunct="0">
              <a:spcBef>
                <a:spcPct val="0"/>
              </a:spcBef>
              <a:spcAft>
                <a:spcPct val="0"/>
              </a:spcAft>
              <a:defRPr sz="3600">
                <a:solidFill>
                  <a:schemeClr val="folHlink"/>
                </a:solidFill>
                <a:latin typeface="Times New Roman" pitchFamily="18" charset="0"/>
                <a:ea typeface="ＭＳ Ｐゴシック" charset="-128"/>
                <a:cs typeface="ＭＳ Ｐゴシック" pitchFamily="1" charset="-128"/>
              </a:defRPr>
            </a:lvl3pPr>
            <a:lvl4pPr algn="l" rtl="0" eaLnBrk="0" fontAlgn="base" hangingPunct="0">
              <a:spcBef>
                <a:spcPct val="0"/>
              </a:spcBef>
              <a:spcAft>
                <a:spcPct val="0"/>
              </a:spcAft>
              <a:defRPr sz="3600">
                <a:solidFill>
                  <a:schemeClr val="folHlink"/>
                </a:solidFill>
                <a:latin typeface="Times New Roman" pitchFamily="18" charset="0"/>
                <a:ea typeface="ＭＳ Ｐゴシック" charset="-128"/>
                <a:cs typeface="ＭＳ Ｐゴシック" pitchFamily="1" charset="-128"/>
              </a:defRPr>
            </a:lvl4pPr>
            <a:lvl5pPr algn="l" rtl="0" eaLnBrk="0" fontAlgn="base" hangingPunct="0">
              <a:spcBef>
                <a:spcPct val="0"/>
              </a:spcBef>
              <a:spcAft>
                <a:spcPct val="0"/>
              </a:spcAft>
              <a:defRPr sz="3600">
                <a:solidFill>
                  <a:schemeClr val="folHlink"/>
                </a:solidFill>
                <a:latin typeface="Times New Roman" pitchFamily="18" charset="0"/>
                <a:ea typeface="ＭＳ Ｐゴシック" charset="-128"/>
                <a:cs typeface="ＭＳ Ｐゴシック" pitchFamily="1" charset="-128"/>
              </a:defRPr>
            </a:lvl5pPr>
            <a:lvl6pPr marL="457200" algn="l" rtl="0" eaLnBrk="0" fontAlgn="base" hangingPunct="0">
              <a:spcBef>
                <a:spcPct val="0"/>
              </a:spcBef>
              <a:spcAft>
                <a:spcPct val="0"/>
              </a:spcAft>
              <a:defRPr sz="3600">
                <a:solidFill>
                  <a:schemeClr val="folHlink"/>
                </a:solidFill>
                <a:latin typeface="Times New Roman" pitchFamily="18" charset="0"/>
                <a:ea typeface="ＭＳ Ｐゴシック" charset="-128"/>
              </a:defRPr>
            </a:lvl6pPr>
            <a:lvl7pPr marL="914400" algn="l" rtl="0" eaLnBrk="0" fontAlgn="base" hangingPunct="0">
              <a:spcBef>
                <a:spcPct val="0"/>
              </a:spcBef>
              <a:spcAft>
                <a:spcPct val="0"/>
              </a:spcAft>
              <a:defRPr sz="3600">
                <a:solidFill>
                  <a:schemeClr val="folHlink"/>
                </a:solidFill>
                <a:latin typeface="Times New Roman" pitchFamily="18" charset="0"/>
                <a:ea typeface="ＭＳ Ｐゴシック" charset="-128"/>
              </a:defRPr>
            </a:lvl7pPr>
            <a:lvl8pPr marL="1371600" algn="l" rtl="0" eaLnBrk="0" fontAlgn="base" hangingPunct="0">
              <a:spcBef>
                <a:spcPct val="0"/>
              </a:spcBef>
              <a:spcAft>
                <a:spcPct val="0"/>
              </a:spcAft>
              <a:defRPr sz="3600">
                <a:solidFill>
                  <a:schemeClr val="folHlink"/>
                </a:solidFill>
                <a:latin typeface="Times New Roman" pitchFamily="18" charset="0"/>
                <a:ea typeface="ＭＳ Ｐゴシック" charset="-128"/>
              </a:defRPr>
            </a:lvl8pPr>
            <a:lvl9pPr marL="1828800" algn="l" rtl="0" eaLnBrk="0" fontAlgn="base" hangingPunct="0">
              <a:spcBef>
                <a:spcPct val="0"/>
              </a:spcBef>
              <a:spcAft>
                <a:spcPct val="0"/>
              </a:spcAft>
              <a:defRPr sz="3600">
                <a:solidFill>
                  <a:schemeClr val="folHlink"/>
                </a:solidFill>
                <a:latin typeface="Times New Roman" pitchFamily="18" charset="0"/>
                <a:ea typeface="ＭＳ Ｐゴシック" charset="-128"/>
              </a:defRPr>
            </a:lvl9pPr>
          </a:lstStyle>
          <a:p>
            <a:pPr>
              <a:defRPr/>
            </a:pPr>
            <a:r>
              <a:rPr lang="en-GB" sz="1800" b="1" kern="0" dirty="0" smtClean="0">
                <a:solidFill>
                  <a:schemeClr val="bg1"/>
                </a:solidFill>
                <a:latin typeface="+mn-lt"/>
              </a:rPr>
              <a:t>Personal support for researchers based in a low- and middle- income country</a:t>
            </a:r>
            <a:endParaRPr lang="en-GB" sz="1800" b="1" kern="0" dirty="0">
              <a:solidFill>
                <a:schemeClr val="bg1"/>
              </a:solidFill>
              <a:latin typeface="+mn-lt"/>
            </a:endParaRPr>
          </a:p>
        </p:txBody>
      </p:sp>
    </p:spTree>
    <p:extLst>
      <p:ext uri="{BB962C8B-B14F-4D97-AF65-F5344CB8AC3E}">
        <p14:creationId xmlns:p14="http://schemas.microsoft.com/office/powerpoint/2010/main" val="1849887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656" y="2132856"/>
            <a:ext cx="5647015" cy="3600986"/>
          </a:xfrm>
          <a:prstGeom prst="rect">
            <a:avLst/>
          </a:prstGeom>
        </p:spPr>
        <p:txBody>
          <a:bodyPr wrap="square">
            <a:spAutoFit/>
          </a:bodyPr>
          <a:lstStyle/>
          <a:p>
            <a:pPr marL="457200" lvl="0" indent="-457200" defTabSz="457200">
              <a:spcBef>
                <a:spcPts val="1200"/>
              </a:spcBef>
              <a:buFont typeface="Arial" panose="020B0604020202020204" pitchFamily="34" charset="0"/>
              <a:buChar char="•"/>
            </a:pPr>
            <a:r>
              <a:rPr lang="en-GB" dirty="0">
                <a:solidFill>
                  <a:prstClr val="white"/>
                </a:solidFill>
                <a:cs typeface="ＭＳ Ｐゴシック"/>
              </a:rPr>
              <a:t>F</a:t>
            </a:r>
            <a:r>
              <a:rPr lang="en-GB" dirty="0" smtClean="0">
                <a:solidFill>
                  <a:prstClr val="white"/>
                </a:solidFill>
                <a:cs typeface="ＭＳ Ｐゴシック"/>
              </a:rPr>
              <a:t>or </a:t>
            </a:r>
            <a:r>
              <a:rPr lang="en-GB" dirty="0">
                <a:solidFill>
                  <a:prstClr val="white"/>
                </a:solidFill>
                <a:cs typeface="ＭＳ Ｐゴシック"/>
              </a:rPr>
              <a:t>junior researchers </a:t>
            </a:r>
            <a:r>
              <a:rPr lang="en-GB" dirty="0" smtClean="0">
                <a:solidFill>
                  <a:prstClr val="white"/>
                </a:solidFill>
                <a:cs typeface="ＭＳ Ｐゴシック"/>
              </a:rPr>
              <a:t>to </a:t>
            </a:r>
            <a:r>
              <a:rPr lang="en-GB" dirty="0">
                <a:solidFill>
                  <a:prstClr val="white"/>
                </a:solidFill>
                <a:cs typeface="ＭＳ Ｐゴシック"/>
              </a:rPr>
              <a:t>provide them with the opportunity to gain research experience and training at a Master’s degree level </a:t>
            </a:r>
            <a:endParaRPr lang="en-GB" dirty="0" smtClean="0">
              <a:solidFill>
                <a:prstClr val="white"/>
              </a:solidFill>
              <a:cs typeface="ＭＳ Ｐゴシック"/>
            </a:endParaRPr>
          </a:p>
          <a:p>
            <a:pPr marL="457200" lvl="0" indent="-457200" defTabSz="457200">
              <a:spcBef>
                <a:spcPts val="1200"/>
              </a:spcBef>
              <a:buFont typeface="Arial" panose="020B0604020202020204" pitchFamily="34" charset="0"/>
              <a:buChar char="•"/>
            </a:pPr>
            <a:r>
              <a:rPr lang="en-GB" dirty="0">
                <a:solidFill>
                  <a:prstClr val="white"/>
                </a:solidFill>
                <a:cs typeface="ＭＳ Ｐゴシック"/>
              </a:rPr>
              <a:t>F</a:t>
            </a:r>
            <a:r>
              <a:rPr lang="en-GB" dirty="0" smtClean="0">
                <a:solidFill>
                  <a:prstClr val="white"/>
                </a:solidFill>
                <a:cs typeface="ＭＳ Ｐゴシック"/>
              </a:rPr>
              <a:t>lexible </a:t>
            </a:r>
            <a:r>
              <a:rPr lang="en-GB" dirty="0">
                <a:solidFill>
                  <a:prstClr val="white"/>
                </a:solidFill>
                <a:cs typeface="ＭＳ Ｐゴシック"/>
              </a:rPr>
              <a:t>support for 30 months </a:t>
            </a:r>
            <a:r>
              <a:rPr lang="en-GB" dirty="0" smtClean="0">
                <a:solidFill>
                  <a:prstClr val="white"/>
                </a:solidFill>
                <a:cs typeface="ＭＳ Ｐゴシック"/>
              </a:rPr>
              <a:t>(12 </a:t>
            </a:r>
            <a:r>
              <a:rPr lang="en-GB" dirty="0">
                <a:solidFill>
                  <a:prstClr val="white"/>
                </a:solidFill>
                <a:cs typeface="ＭＳ Ｐゴシック"/>
              </a:rPr>
              <a:t>month Masters course, </a:t>
            </a:r>
            <a:r>
              <a:rPr lang="en-GB" dirty="0" smtClean="0">
                <a:solidFill>
                  <a:prstClr val="white"/>
                </a:solidFill>
                <a:cs typeface="ＭＳ Ｐゴシック"/>
              </a:rPr>
              <a:t>and an 18 month research project). </a:t>
            </a:r>
            <a:endParaRPr lang="en-GB" dirty="0">
              <a:solidFill>
                <a:prstClr val="white"/>
              </a:solidFill>
              <a:cs typeface="ＭＳ Ｐゴシック"/>
            </a:endParaRPr>
          </a:p>
          <a:p>
            <a:pPr marL="457200" lvl="0" indent="-457200" defTabSz="457200">
              <a:spcBef>
                <a:spcPts val="1200"/>
              </a:spcBef>
              <a:buFont typeface="Arial" panose="020B0604020202020204" pitchFamily="34" charset="0"/>
              <a:buChar char="•"/>
            </a:pPr>
            <a:r>
              <a:rPr lang="en-GB" dirty="0" smtClean="0">
                <a:solidFill>
                  <a:prstClr val="white"/>
                </a:solidFill>
                <a:cs typeface="ＭＳ Ｐゴシック"/>
              </a:rPr>
              <a:t>Training </a:t>
            </a:r>
            <a:r>
              <a:rPr lang="en-GB" dirty="0">
                <a:solidFill>
                  <a:prstClr val="white"/>
                </a:solidFill>
                <a:cs typeface="ＭＳ Ｐゴシック"/>
              </a:rPr>
              <a:t>and your Master’s degree may be undertaken in centres of excellence regionally or internationally </a:t>
            </a:r>
          </a:p>
          <a:p>
            <a:pPr marL="457200" lvl="0" indent="-457200" defTabSz="457200">
              <a:spcBef>
                <a:spcPts val="1200"/>
              </a:spcBef>
              <a:buFont typeface="Arial" panose="020B0604020202020204" pitchFamily="34" charset="0"/>
              <a:buChar char="•"/>
            </a:pPr>
            <a:r>
              <a:rPr lang="en-GB" dirty="0">
                <a:solidFill>
                  <a:prstClr val="white"/>
                </a:solidFill>
                <a:cs typeface="ＭＳ Ｐゴシック"/>
              </a:rPr>
              <a:t>Applications considered twice a year (next application deadline </a:t>
            </a:r>
            <a:r>
              <a:rPr lang="en-GB" b="1" dirty="0">
                <a:solidFill>
                  <a:prstClr val="white"/>
                </a:solidFill>
                <a:cs typeface="ＭＳ Ｐゴシック"/>
              </a:rPr>
              <a:t>30 August 2016</a:t>
            </a:r>
            <a:r>
              <a:rPr lang="en-GB" dirty="0">
                <a:solidFill>
                  <a:prstClr val="white"/>
                </a:solidFill>
                <a:cs typeface="ＭＳ Ｐゴシック"/>
              </a:rPr>
              <a:t>) </a:t>
            </a:r>
          </a:p>
        </p:txBody>
      </p:sp>
      <p:sp>
        <p:nvSpPr>
          <p:cNvPr id="18" name="Text Box 25"/>
          <p:cNvSpPr txBox="1">
            <a:spLocks noChangeArrowheads="1"/>
          </p:cNvSpPr>
          <p:nvPr/>
        </p:nvSpPr>
        <p:spPr bwMode="auto">
          <a:xfrm>
            <a:off x="149121" y="377368"/>
            <a:ext cx="860988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400">
                <a:solidFill>
                  <a:srgbClr val="D2D2D2"/>
                </a:solidFill>
                <a:latin typeface="Arial" charset="0"/>
                <a:ea typeface="ＭＳ Ｐゴシック" pitchFamily="34" charset="-128"/>
              </a:defRPr>
            </a:lvl1pPr>
            <a:lvl2pPr marL="742950" indent="-28575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2pPr>
            <a:lvl3pPr marL="11430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3pPr>
            <a:lvl4pPr marL="16002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4pPr>
            <a:lvl5pPr marL="2057400" indent="-228600" eaLnBrk="0" hangingPunct="0">
              <a:spcBef>
                <a:spcPct val="20000"/>
              </a:spcBef>
              <a:buClr>
                <a:schemeClr val="folHlink"/>
              </a:buClr>
              <a:buSzPct val="130000"/>
              <a:buChar char="•"/>
              <a:defRPr sz="2400">
                <a:solidFill>
                  <a:srgbClr val="D2D2D2"/>
                </a:solidFill>
                <a:latin typeface="Arial" charset="0"/>
                <a:ea typeface="ＭＳ Ｐゴシック" pitchFamily="34" charset="-128"/>
              </a:defRPr>
            </a:lvl5pPr>
            <a:lvl6pPr marL="25146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6pPr>
            <a:lvl7pPr marL="29718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7pPr>
            <a:lvl8pPr marL="34290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8pPr>
            <a:lvl9pPr marL="3886200" indent="-228600" eaLnBrk="0" fontAlgn="base" hangingPunct="0">
              <a:spcBef>
                <a:spcPct val="20000"/>
              </a:spcBef>
              <a:spcAft>
                <a:spcPct val="0"/>
              </a:spcAft>
              <a:buClr>
                <a:schemeClr val="folHlink"/>
              </a:buClr>
              <a:buSzPct val="130000"/>
              <a:buChar char="•"/>
              <a:defRPr sz="2400">
                <a:solidFill>
                  <a:srgbClr val="D2D2D2"/>
                </a:solidFill>
                <a:latin typeface="Arial" charset="0"/>
                <a:ea typeface="ＭＳ Ｐゴシック" pitchFamily="34" charset="-128"/>
              </a:defRPr>
            </a:lvl9pPr>
          </a:lstStyle>
          <a:p>
            <a:pPr algn="ctr" eaLnBrk="1" hangingPunct="1">
              <a:spcBef>
                <a:spcPct val="0"/>
              </a:spcBef>
            </a:pPr>
            <a:r>
              <a:rPr lang="en-GB" altLang="en-US" sz="4000" b="1" dirty="0">
                <a:solidFill>
                  <a:schemeClr val="bg1"/>
                </a:solidFill>
                <a:latin typeface="+mj-lt"/>
              </a:rPr>
              <a:t>Masters Fellowship in Public Health and Tropical Medicine</a:t>
            </a:r>
          </a:p>
        </p:txBody>
      </p:sp>
      <p:pic>
        <p:nvPicPr>
          <p:cNvPr id="1026" name="Picture 2" descr="https://wellcome.ac.uk/sites/default/files/styles/standalone_small/public/AnneAmulete_MastersPHTM_150x150_0.jpg?itok=07o3wn5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6136" y="19168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3512418"/>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9733" y="4995953"/>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357900" y="1916832"/>
            <a:ext cx="1826278" cy="1600438"/>
          </a:xfrm>
          <a:prstGeom prst="rect">
            <a:avLst/>
          </a:prstGeom>
          <a:noFill/>
        </p:spPr>
        <p:txBody>
          <a:bodyPr wrap="square" rtlCol="0">
            <a:spAutoFit/>
          </a:bodyPr>
          <a:lstStyle/>
          <a:p>
            <a:r>
              <a:rPr lang="en-GB" sz="1000" b="1" dirty="0"/>
              <a:t>Anne </a:t>
            </a:r>
            <a:r>
              <a:rPr lang="en-GB" sz="1000" b="1" dirty="0" err="1"/>
              <a:t>Amulele</a:t>
            </a:r>
            <a:endParaRPr lang="en-GB" sz="1000" b="1" dirty="0"/>
          </a:p>
          <a:p>
            <a:r>
              <a:rPr lang="en-GB" sz="1000" b="1" dirty="0"/>
              <a:t>KEMRI-</a:t>
            </a:r>
            <a:r>
              <a:rPr lang="en-GB" sz="1000" b="1" dirty="0" err="1"/>
              <a:t>Wellcome</a:t>
            </a:r>
            <a:r>
              <a:rPr lang="en-GB" sz="1000" b="1" dirty="0"/>
              <a:t> Trust Research Programme, Kenya</a:t>
            </a:r>
            <a:endParaRPr lang="en-GB" sz="1000" dirty="0"/>
          </a:p>
          <a:p>
            <a:r>
              <a:rPr lang="en-GB" sz="1000" dirty="0" smtClean="0"/>
              <a:t>‘Virulence </a:t>
            </a:r>
            <a:r>
              <a:rPr lang="en-GB" sz="1000" dirty="0"/>
              <a:t>characteristics of </a:t>
            </a:r>
            <a:r>
              <a:rPr lang="en-GB" sz="1000" dirty="0" err="1"/>
              <a:t>Shigella</a:t>
            </a:r>
            <a:r>
              <a:rPr lang="en-GB" sz="1000" dirty="0"/>
              <a:t> species isolated from children hospitalised at </a:t>
            </a:r>
            <a:r>
              <a:rPr lang="en-GB" sz="1000" dirty="0" err="1"/>
              <a:t>Kilifi</a:t>
            </a:r>
            <a:r>
              <a:rPr lang="en-GB" sz="1000" dirty="0"/>
              <a:t> County </a:t>
            </a:r>
            <a:r>
              <a:rPr lang="en-GB" sz="1000" dirty="0" smtClean="0"/>
              <a:t>Hospital’</a:t>
            </a:r>
            <a:endParaRPr lang="en-GB" sz="1000" dirty="0"/>
          </a:p>
          <a:p>
            <a:endParaRPr lang="en-GB" dirty="0"/>
          </a:p>
        </p:txBody>
      </p:sp>
      <p:sp>
        <p:nvSpPr>
          <p:cNvPr id="4" name="TextBox 3"/>
          <p:cNvSpPr txBox="1"/>
          <p:nvPr/>
        </p:nvSpPr>
        <p:spPr>
          <a:xfrm>
            <a:off x="5720411" y="3370492"/>
            <a:ext cx="1800200" cy="1754326"/>
          </a:xfrm>
          <a:prstGeom prst="rect">
            <a:avLst/>
          </a:prstGeom>
          <a:noFill/>
        </p:spPr>
        <p:txBody>
          <a:bodyPr wrap="square" rtlCol="0">
            <a:spAutoFit/>
          </a:bodyPr>
          <a:lstStyle/>
          <a:p>
            <a:r>
              <a:rPr lang="en-GB" sz="1000" b="1" dirty="0" err="1"/>
              <a:t>Ngure</a:t>
            </a:r>
            <a:r>
              <a:rPr lang="en-GB" sz="1000" b="1" dirty="0"/>
              <a:t> </a:t>
            </a:r>
            <a:r>
              <a:rPr lang="en-GB" sz="1000" b="1" dirty="0" err="1"/>
              <a:t>Kagia</a:t>
            </a:r>
            <a:endParaRPr lang="en-GB" sz="1000" b="1" dirty="0"/>
          </a:p>
          <a:p>
            <a:r>
              <a:rPr lang="en-GB" sz="1000" b="1" dirty="0"/>
              <a:t>KEMRI-</a:t>
            </a:r>
            <a:r>
              <a:rPr lang="en-GB" sz="1000" b="1" dirty="0" err="1"/>
              <a:t>Wellcome</a:t>
            </a:r>
            <a:r>
              <a:rPr lang="en-GB" sz="1000" b="1" dirty="0"/>
              <a:t> Trust Research Programme, Kenya</a:t>
            </a:r>
            <a:endParaRPr lang="en-GB" sz="1000" dirty="0"/>
          </a:p>
          <a:p>
            <a:r>
              <a:rPr lang="en-GB" sz="1000" dirty="0" smtClean="0"/>
              <a:t>‘Molecular </a:t>
            </a:r>
            <a:r>
              <a:rPr lang="en-GB" sz="1000" dirty="0"/>
              <a:t>epidemiology of ESBL-carrying </a:t>
            </a:r>
            <a:r>
              <a:rPr lang="en-GB" sz="1000" dirty="0" err="1"/>
              <a:t>Enterobacteriaceae</a:t>
            </a:r>
            <a:r>
              <a:rPr lang="en-GB" sz="1000" dirty="0"/>
              <a:t> among neonates at </a:t>
            </a:r>
            <a:r>
              <a:rPr lang="en-GB" sz="1000" dirty="0" err="1"/>
              <a:t>Kilifi</a:t>
            </a:r>
            <a:r>
              <a:rPr lang="en-GB" sz="1000" dirty="0"/>
              <a:t> County </a:t>
            </a:r>
            <a:r>
              <a:rPr lang="en-GB" sz="1000" dirty="0" smtClean="0"/>
              <a:t>Hospital’</a:t>
            </a:r>
            <a:endParaRPr lang="en-GB" sz="1000" dirty="0"/>
          </a:p>
          <a:p>
            <a:endParaRPr lang="en-GB" dirty="0"/>
          </a:p>
        </p:txBody>
      </p:sp>
      <p:sp>
        <p:nvSpPr>
          <p:cNvPr id="5" name="TextBox 4"/>
          <p:cNvSpPr txBox="1"/>
          <p:nvPr/>
        </p:nvSpPr>
        <p:spPr>
          <a:xfrm>
            <a:off x="7236393" y="4995741"/>
            <a:ext cx="1947785" cy="1169551"/>
          </a:xfrm>
          <a:prstGeom prst="rect">
            <a:avLst/>
          </a:prstGeom>
          <a:noFill/>
        </p:spPr>
        <p:txBody>
          <a:bodyPr wrap="square" rtlCol="0">
            <a:spAutoFit/>
          </a:bodyPr>
          <a:lstStyle/>
          <a:p>
            <a:r>
              <a:rPr lang="en-GB" sz="1000" b="1" dirty="0" err="1"/>
              <a:t>Patpong</a:t>
            </a:r>
            <a:r>
              <a:rPr lang="en-GB" sz="1000" b="1" dirty="0"/>
              <a:t> </a:t>
            </a:r>
            <a:r>
              <a:rPr lang="en-GB" sz="1000" b="1" dirty="0" err="1"/>
              <a:t>Rongkard</a:t>
            </a:r>
            <a:endParaRPr lang="en-GB" sz="1000" b="1" dirty="0"/>
          </a:p>
          <a:p>
            <a:r>
              <a:rPr lang="en-GB" sz="1000" b="1" dirty="0" smtClean="0"/>
              <a:t>University </a:t>
            </a:r>
            <a:r>
              <a:rPr lang="en-GB" sz="1000" b="1" dirty="0"/>
              <a:t>of Oxford</a:t>
            </a:r>
          </a:p>
          <a:p>
            <a:r>
              <a:rPr lang="en-GB" sz="1000" dirty="0" smtClean="0"/>
              <a:t>‘The </a:t>
            </a:r>
            <a:r>
              <a:rPr lang="en-GB" sz="1000" dirty="0"/>
              <a:t>cross-reactivity of human humoral and cellular immune responses to </a:t>
            </a:r>
            <a:r>
              <a:rPr lang="en-GB" sz="1000" dirty="0" err="1"/>
              <a:t>Burkholderia</a:t>
            </a:r>
            <a:r>
              <a:rPr lang="en-GB" sz="1000" dirty="0"/>
              <a:t> </a:t>
            </a:r>
            <a:r>
              <a:rPr lang="en-GB" sz="1000" dirty="0" err="1"/>
              <a:t>pseudomallei</a:t>
            </a:r>
            <a:r>
              <a:rPr lang="en-GB" sz="1000" dirty="0"/>
              <a:t> and </a:t>
            </a:r>
            <a:r>
              <a:rPr lang="en-GB" sz="1000" dirty="0" err="1"/>
              <a:t>avirulent</a:t>
            </a:r>
            <a:r>
              <a:rPr lang="en-GB" sz="1000" dirty="0"/>
              <a:t> </a:t>
            </a:r>
            <a:r>
              <a:rPr lang="en-GB" sz="1000" dirty="0" err="1"/>
              <a:t>Burkholderia</a:t>
            </a:r>
            <a:r>
              <a:rPr lang="en-GB" sz="1000" dirty="0"/>
              <a:t> </a:t>
            </a:r>
            <a:r>
              <a:rPr lang="en-GB" sz="1000" dirty="0" smtClean="0"/>
              <a:t>species’</a:t>
            </a:r>
            <a:endParaRPr lang="en-GB" sz="1000" dirty="0"/>
          </a:p>
        </p:txBody>
      </p:sp>
    </p:spTree>
    <p:extLst>
      <p:ext uri="{BB962C8B-B14F-4D97-AF65-F5344CB8AC3E}">
        <p14:creationId xmlns:p14="http://schemas.microsoft.com/office/powerpoint/2010/main" val="4022609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2">
  <a:themeElements>
    <a:clrScheme name="Wellcome Trust Theme 1">
      <a:dk1>
        <a:srgbClr val="003170"/>
      </a:dk1>
      <a:lt1>
        <a:sysClr val="window" lastClr="FFFFFF"/>
      </a:lt1>
      <a:dk2>
        <a:srgbClr val="000000"/>
      </a:dk2>
      <a:lt2>
        <a:srgbClr val="FF0F2D"/>
      </a:lt2>
      <a:accent1>
        <a:srgbClr val="60BFCE"/>
      </a:accent1>
      <a:accent2>
        <a:srgbClr val="FFEB00"/>
      </a:accent2>
      <a:accent3>
        <a:srgbClr val="90C878"/>
      </a:accent3>
      <a:accent4>
        <a:srgbClr val="831E29"/>
      </a:accent4>
      <a:accent5>
        <a:srgbClr val="ED858E"/>
      </a:accent5>
      <a:accent6>
        <a:srgbClr val="464749"/>
      </a:accent6>
      <a:hlink>
        <a:srgbClr val="0000FF"/>
      </a:hlink>
      <a:folHlink>
        <a:srgbClr val="800080"/>
      </a:folHlink>
    </a:clrScheme>
    <a:fontScheme name="Wellcome Theme Fonts">
      <a:majorFont>
        <a:latin typeface="Wellcome"/>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BFC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3993</TotalTime>
  <Words>2132</Words>
  <Application>Microsoft Office PowerPoint</Application>
  <PresentationFormat>On-screen Show (4:3)</PresentationFormat>
  <Paragraphs>287</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Theme2</vt:lpstr>
      <vt:lpstr>Funding at the  Wellcome  Trust</vt:lpstr>
      <vt:lpstr>The Wellcome Trust</vt:lpstr>
      <vt:lpstr>Wellcome and UCT</vt:lpstr>
      <vt:lpstr>PowerPoint Presentation</vt:lpstr>
      <vt:lpstr>PowerPoint Presentation</vt:lpstr>
      <vt:lpstr>PowerPoint Presentation</vt:lpstr>
      <vt:lpstr>Public Health and Tropical Medicine Remit</vt:lpstr>
      <vt:lpstr>PowerPoint Presentation</vt:lpstr>
      <vt:lpstr>PowerPoint Presentation</vt:lpstr>
      <vt:lpstr>PowerPoint Presentation</vt:lpstr>
      <vt:lpstr>PowerPoint Presentation</vt:lpstr>
      <vt:lpstr>PowerPoint Presentation</vt:lpstr>
      <vt:lpstr>PowerPoint Presentation</vt:lpstr>
      <vt:lpstr>Seed Awards</vt:lpstr>
      <vt:lpstr>PowerPoint Presentation</vt:lpstr>
      <vt:lpstr>Collaborative Awards</vt:lpstr>
      <vt:lpstr>PowerPoint Presentation</vt:lpstr>
      <vt:lpstr>PowerPoint Presentation</vt:lpstr>
      <vt:lpstr>PowerPoint Presentation</vt:lpstr>
      <vt:lpstr>PowerPoint Presentation</vt:lpstr>
      <vt:lpstr>PowerPoint Presentation</vt:lpstr>
      <vt:lpstr>Joint Global Health Trials</vt:lpstr>
      <vt:lpstr>Joint Health Systems Research Initiative</vt:lpstr>
      <vt:lpstr>Research into Health in Humanitarian Crises</vt:lpstr>
      <vt:lpstr>PowerPoint Presentation</vt:lpstr>
      <vt:lpstr>PowerPoint Presentation</vt:lpstr>
      <vt:lpstr>PowerPoint Presentation</vt:lpstr>
      <vt:lpstr>PowerPoint Presentation</vt:lpstr>
    </vt:vector>
  </TitlesOfParts>
  <Company>Wellcome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Grants Management at the  Wellcome Trust</dc:title>
  <dc:creator>Thompson, Helen</dc:creator>
  <cp:lastModifiedBy>Alexina Weekes</cp:lastModifiedBy>
  <cp:revision>197</cp:revision>
  <cp:lastPrinted>2016-07-29T12:00:24Z</cp:lastPrinted>
  <dcterms:created xsi:type="dcterms:W3CDTF">2013-04-19T08:11:54Z</dcterms:created>
  <dcterms:modified xsi:type="dcterms:W3CDTF">2016-07-29T12:40:09Z</dcterms:modified>
</cp:coreProperties>
</file>