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9930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4761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908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894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44927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684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518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772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803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086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47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8F515-052B-442C-A474-46150CE84913}" type="datetimeFigureOut">
              <a:rPr lang="en-ZA" smtClean="0"/>
              <a:t>2016/08/16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4899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zam.ndzotyana@uct.ac.z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5517" y="422701"/>
            <a:ext cx="5704622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0000"/>
                </a:solidFill>
              </a:rPr>
              <a:t>CALL FOR ABSTRACTS</a:t>
            </a:r>
            <a:endParaRPr lang="en-ZA" sz="4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3193" y="2224052"/>
            <a:ext cx="8820979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accent4">
                    <a:lumMod val="50000"/>
                  </a:schemeClr>
                </a:solidFill>
              </a:rPr>
              <a:t>43</a:t>
            </a:r>
            <a:r>
              <a:rPr lang="en-GB" sz="4000" b="1" baseline="30000" dirty="0" smtClean="0">
                <a:solidFill>
                  <a:schemeClr val="accent4">
                    <a:lumMod val="50000"/>
                  </a:schemeClr>
                </a:solidFill>
              </a:rPr>
              <a:t>rd</a:t>
            </a:r>
            <a:r>
              <a:rPr lang="en-GB" sz="4000" b="1" dirty="0" smtClean="0">
                <a:solidFill>
                  <a:schemeClr val="accent4">
                    <a:lumMod val="50000"/>
                  </a:schemeClr>
                </a:solidFill>
              </a:rPr>
              <a:t> Annual Research Day (2016)</a:t>
            </a:r>
            <a:endParaRPr lang="en-ZA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535" y="3257431"/>
            <a:ext cx="8584941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/>
              <a:t>SAVE THE DATE:  </a:t>
            </a:r>
            <a:r>
              <a:rPr lang="en-GB" sz="2800" b="1" i="1" dirty="0">
                <a:solidFill>
                  <a:srgbClr val="FF0000"/>
                </a:solidFill>
              </a:rPr>
              <a:t>Wed – Thurs (</a:t>
            </a:r>
            <a:r>
              <a:rPr lang="en-GB" sz="2800" b="1" i="1" dirty="0" smtClean="0">
                <a:solidFill>
                  <a:srgbClr val="FF0000"/>
                </a:solidFill>
              </a:rPr>
              <a:t>5</a:t>
            </a:r>
            <a:r>
              <a:rPr lang="en-GB" sz="2800" b="1" i="1" baseline="30000" dirty="0" smtClean="0">
                <a:solidFill>
                  <a:srgbClr val="FF0000"/>
                </a:solidFill>
              </a:rPr>
              <a:t>th</a:t>
            </a:r>
            <a:r>
              <a:rPr lang="en-GB" sz="2800" b="1" i="1" dirty="0" smtClean="0">
                <a:solidFill>
                  <a:srgbClr val="FF0000"/>
                </a:solidFill>
              </a:rPr>
              <a:t>- 6</a:t>
            </a:r>
            <a:r>
              <a:rPr lang="en-GB" sz="2800" b="1" i="1" baseline="30000" dirty="0" smtClean="0">
                <a:solidFill>
                  <a:srgbClr val="FF0000"/>
                </a:solidFill>
              </a:rPr>
              <a:t>th</a:t>
            </a:r>
            <a:r>
              <a:rPr lang="en-GB" sz="2800" b="1" i="1" dirty="0">
                <a:solidFill>
                  <a:srgbClr val="FF0000"/>
                </a:solidFill>
              </a:rPr>
              <a:t>) </a:t>
            </a:r>
            <a:r>
              <a:rPr lang="en-GB" sz="2800" b="1" i="1" dirty="0" smtClean="0">
                <a:solidFill>
                  <a:srgbClr val="FF0000"/>
                </a:solidFill>
              </a:rPr>
              <a:t>OCT. </a:t>
            </a:r>
            <a:r>
              <a:rPr lang="en-GB" sz="2800" b="1" i="1" dirty="0">
                <a:solidFill>
                  <a:srgbClr val="FF0000"/>
                </a:solidFill>
              </a:rPr>
              <a:t>2016</a:t>
            </a:r>
            <a:endParaRPr lang="en-ZA" sz="2800" i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180" y="5580535"/>
            <a:ext cx="892899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E</a:t>
            </a:r>
            <a:r>
              <a:rPr lang="en-GB" dirty="0" smtClean="0"/>
              <a:t>mail typed abstract to Zam Ndzotyana (email:  </a:t>
            </a:r>
            <a:r>
              <a:rPr lang="en-GB" u="sng" dirty="0" smtClean="0">
                <a:hlinkClick r:id="rId2"/>
              </a:rPr>
              <a:t>zam.ndzotyana@uct.ac.za</a:t>
            </a:r>
            <a:r>
              <a:rPr lang="en-GB" dirty="0" smtClean="0"/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4449761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Abstract submissions extended to </a:t>
            </a:r>
            <a:r>
              <a:rPr lang="en-GB" sz="3200" b="1" dirty="0" smtClean="0">
                <a:solidFill>
                  <a:srgbClr val="C00000"/>
                </a:solidFill>
              </a:rPr>
              <a:t>Friday</a:t>
            </a:r>
            <a:r>
              <a:rPr lang="en-GB" sz="24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smtClean="0">
                <a:solidFill>
                  <a:srgbClr val="C00000"/>
                </a:solidFill>
              </a:rPr>
              <a:t>26</a:t>
            </a:r>
            <a:r>
              <a:rPr lang="en-GB" sz="3200" b="1" baseline="30000" dirty="0" smtClean="0">
                <a:solidFill>
                  <a:srgbClr val="C00000"/>
                </a:solidFill>
              </a:rPr>
              <a:t>th</a:t>
            </a:r>
            <a:r>
              <a:rPr lang="en-GB" sz="3200" b="1" dirty="0" smtClean="0">
                <a:solidFill>
                  <a:srgbClr val="C00000"/>
                </a:solidFill>
              </a:rPr>
              <a:t> Aug</a:t>
            </a:r>
            <a:r>
              <a:rPr lang="en-GB" sz="3200" b="1" dirty="0" smtClean="0">
                <a:solidFill>
                  <a:srgbClr val="C00000"/>
                </a:solidFill>
              </a:rPr>
              <a:t>. 2016</a:t>
            </a:r>
            <a:r>
              <a:rPr lang="en-GB" sz="2400" b="1" dirty="0" smtClean="0">
                <a:solidFill>
                  <a:srgbClr val="C00000"/>
                </a:solidFill>
              </a:rPr>
              <a:t> </a:t>
            </a:r>
            <a:endParaRPr lang="en-ZA" sz="2400" dirty="0">
              <a:solidFill>
                <a:srgbClr val="C00000"/>
              </a:solidFill>
            </a:endParaRPr>
          </a:p>
        </p:txBody>
      </p:sp>
      <p:pic>
        <p:nvPicPr>
          <p:cNvPr id="9" name="Picture 4" descr="http://2015.iswi.org/wp-content/uploads/sites/7/2015/01/Deadline_Extens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443" y="515386"/>
            <a:ext cx="1857036" cy="100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84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44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Cape Town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IGO</cp:lastModifiedBy>
  <cp:revision>14</cp:revision>
  <dcterms:created xsi:type="dcterms:W3CDTF">2015-08-27T08:41:55Z</dcterms:created>
  <dcterms:modified xsi:type="dcterms:W3CDTF">2016-08-16T16:48:06Z</dcterms:modified>
</cp:coreProperties>
</file>