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2016/07/26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8601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2016/07/26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6861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2016/07/26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6260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2016/07/26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2385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2016/07/26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0886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2016/07/26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4182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2016/07/26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4926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2016/07/26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9142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2016/07/26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2720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2016/07/26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1588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8F515-052B-442C-A474-46150CE84913}" type="datetimeFigureOut">
              <a:rPr lang="en-ZA" smtClean="0"/>
              <a:t>2016/07/26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005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8F515-052B-442C-A474-46150CE84913}" type="datetimeFigureOut">
              <a:rPr lang="en-ZA" smtClean="0"/>
              <a:t>2016/07/26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8A4D8-E313-477D-A7C2-4BDA3AFAF3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7400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zam.ndzotyana@uct.ac.za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7538" y="260648"/>
            <a:ext cx="8712968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FF0000"/>
                </a:solidFill>
              </a:rPr>
              <a:t>CALL FOR ABSTRACTS</a:t>
            </a:r>
            <a:endParaRPr lang="en-ZA" sz="4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23728" y="1536213"/>
            <a:ext cx="6408712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43</a:t>
            </a:r>
            <a:r>
              <a:rPr lang="en-GB" sz="3200" b="1" baseline="30000" dirty="0" smtClean="0">
                <a:solidFill>
                  <a:schemeClr val="accent4">
                    <a:lumMod val="50000"/>
                  </a:schemeClr>
                </a:solidFill>
              </a:rPr>
              <a:t>rd</a:t>
            </a:r>
            <a:r>
              <a:rPr lang="en-GB" sz="3200" b="1" dirty="0" smtClean="0">
                <a:solidFill>
                  <a:schemeClr val="accent4">
                    <a:lumMod val="50000"/>
                  </a:schemeClr>
                </a:solidFill>
              </a:rPr>
              <a:t> Annual Research Day (2016)</a:t>
            </a:r>
            <a:endParaRPr lang="en-ZA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75856" y="2228185"/>
            <a:ext cx="5744650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3200" b="1" dirty="0" smtClean="0"/>
              <a:t>SAVE THE DATE:  </a:t>
            </a:r>
            <a:r>
              <a:rPr lang="en-GB" sz="2400" b="1" i="1" dirty="0">
                <a:solidFill>
                  <a:srgbClr val="FF0000"/>
                </a:solidFill>
              </a:rPr>
              <a:t>Wed – Thurs (</a:t>
            </a:r>
            <a:r>
              <a:rPr lang="en-GB" sz="2400" b="1" i="1" dirty="0" smtClean="0">
                <a:solidFill>
                  <a:srgbClr val="FF0000"/>
                </a:solidFill>
              </a:rPr>
              <a:t>5</a:t>
            </a:r>
            <a:r>
              <a:rPr lang="en-GB" sz="2400" b="1" i="1" baseline="30000" dirty="0" smtClean="0">
                <a:solidFill>
                  <a:srgbClr val="FF0000"/>
                </a:solidFill>
              </a:rPr>
              <a:t>th</a:t>
            </a:r>
            <a:r>
              <a:rPr lang="en-GB" sz="2400" b="1" i="1" dirty="0" smtClean="0">
                <a:solidFill>
                  <a:srgbClr val="FF0000"/>
                </a:solidFill>
              </a:rPr>
              <a:t>- 6</a:t>
            </a:r>
            <a:r>
              <a:rPr lang="en-GB" sz="2400" b="1" i="1" baseline="30000" dirty="0" smtClean="0">
                <a:solidFill>
                  <a:srgbClr val="FF0000"/>
                </a:solidFill>
              </a:rPr>
              <a:t>th</a:t>
            </a:r>
            <a:r>
              <a:rPr lang="en-GB" sz="2400" b="1" i="1" dirty="0">
                <a:solidFill>
                  <a:srgbClr val="FF0000"/>
                </a:solidFill>
              </a:rPr>
              <a:t>) OCTOBER 2016</a:t>
            </a:r>
            <a:endParaRPr lang="en-ZA" sz="2400" i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500" y="5219908"/>
            <a:ext cx="8928992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E</a:t>
            </a:r>
            <a:r>
              <a:rPr lang="en-GB" dirty="0" smtClean="0"/>
              <a:t>mail typed abstract to Zam Ndzotyana (email:  </a:t>
            </a:r>
            <a:r>
              <a:rPr lang="en-GB" u="sng" dirty="0" smtClean="0">
                <a:hlinkClick r:id="rId2"/>
              </a:rPr>
              <a:t>zam.ndzotyana@uct.ac.za</a:t>
            </a:r>
            <a:r>
              <a:rPr lang="en-GB" dirty="0" smtClean="0"/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428283" y="3717032"/>
            <a:ext cx="45722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Abstract submissions extended to </a:t>
            </a:r>
            <a:r>
              <a:rPr lang="en-GB" sz="3200" b="1" dirty="0" smtClean="0">
                <a:solidFill>
                  <a:srgbClr val="C00000"/>
                </a:solidFill>
              </a:rPr>
              <a:t>Monday</a:t>
            </a:r>
            <a:r>
              <a:rPr lang="en-GB" sz="2400" b="1" dirty="0" smtClean="0">
                <a:solidFill>
                  <a:srgbClr val="C00000"/>
                </a:solidFill>
              </a:rPr>
              <a:t> </a:t>
            </a:r>
            <a:r>
              <a:rPr lang="en-GB" sz="3200" b="1" dirty="0" smtClean="0">
                <a:solidFill>
                  <a:srgbClr val="C00000"/>
                </a:solidFill>
              </a:rPr>
              <a:t>15</a:t>
            </a:r>
            <a:r>
              <a:rPr lang="en-GB" sz="3200" b="1" baseline="30000" dirty="0" smtClean="0">
                <a:solidFill>
                  <a:srgbClr val="C00000"/>
                </a:solidFill>
              </a:rPr>
              <a:t>th</a:t>
            </a:r>
            <a:r>
              <a:rPr lang="en-GB" sz="3200" b="1" dirty="0" smtClean="0">
                <a:solidFill>
                  <a:srgbClr val="C00000"/>
                </a:solidFill>
              </a:rPr>
              <a:t> Aug. 2016</a:t>
            </a:r>
            <a:r>
              <a:rPr lang="en-GB" sz="2400" b="1" dirty="0" smtClean="0">
                <a:solidFill>
                  <a:srgbClr val="C00000"/>
                </a:solidFill>
              </a:rPr>
              <a:t> </a:t>
            </a:r>
            <a:endParaRPr lang="en-ZA" sz="2400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1680" y="6002923"/>
            <a:ext cx="5814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2400" b="1" dirty="0" smtClean="0">
                <a:solidFill>
                  <a:srgbClr val="FF0000"/>
                </a:solidFill>
              </a:rPr>
              <a:t>Priority will be given to junior researchers!!!</a:t>
            </a:r>
            <a:endParaRPr lang="en-ZA" sz="2400" b="1" dirty="0">
              <a:solidFill>
                <a:srgbClr val="FF0000"/>
              </a:solidFill>
            </a:endParaRPr>
          </a:p>
        </p:txBody>
      </p:sp>
      <p:pic>
        <p:nvPicPr>
          <p:cNvPr id="9" name="Picture 4" descr="http://2015.iswi.org/wp-content/uploads/sites/7/2015/01/Deadline_Extens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2236">
            <a:off x="330085" y="2364262"/>
            <a:ext cx="3633918" cy="197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84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51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12</cp:revision>
  <dcterms:created xsi:type="dcterms:W3CDTF">2015-08-27T08:41:55Z</dcterms:created>
  <dcterms:modified xsi:type="dcterms:W3CDTF">2016-07-26T16:40:43Z</dcterms:modified>
</cp:coreProperties>
</file>