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7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970B-6B68-4A7D-97F7-CA05215F47D1}" type="datetimeFigureOut">
              <a:rPr lang="en-ZA" smtClean="0"/>
              <a:t>2015/08/18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FC8B-BBA3-4884-A140-04175A7409A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30731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970B-6B68-4A7D-97F7-CA05215F47D1}" type="datetimeFigureOut">
              <a:rPr lang="en-ZA" smtClean="0"/>
              <a:t>2015/08/18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FC8B-BBA3-4884-A140-04175A7409A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56256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970B-6B68-4A7D-97F7-CA05215F47D1}" type="datetimeFigureOut">
              <a:rPr lang="en-ZA" smtClean="0"/>
              <a:t>2015/08/18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FC8B-BBA3-4884-A140-04175A7409A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23580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970B-6B68-4A7D-97F7-CA05215F47D1}" type="datetimeFigureOut">
              <a:rPr lang="en-ZA" smtClean="0"/>
              <a:t>2015/08/18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FC8B-BBA3-4884-A140-04175A7409A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4290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970B-6B68-4A7D-97F7-CA05215F47D1}" type="datetimeFigureOut">
              <a:rPr lang="en-ZA" smtClean="0"/>
              <a:t>2015/08/18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FC8B-BBA3-4884-A140-04175A7409A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5070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970B-6B68-4A7D-97F7-CA05215F47D1}" type="datetimeFigureOut">
              <a:rPr lang="en-ZA" smtClean="0"/>
              <a:t>2015/08/18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FC8B-BBA3-4884-A140-04175A7409A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23839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970B-6B68-4A7D-97F7-CA05215F47D1}" type="datetimeFigureOut">
              <a:rPr lang="en-ZA" smtClean="0"/>
              <a:t>2015/08/18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FC8B-BBA3-4884-A140-04175A7409A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679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970B-6B68-4A7D-97F7-CA05215F47D1}" type="datetimeFigureOut">
              <a:rPr lang="en-ZA" smtClean="0"/>
              <a:t>2015/08/18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FC8B-BBA3-4884-A140-04175A7409A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21251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970B-6B68-4A7D-97F7-CA05215F47D1}" type="datetimeFigureOut">
              <a:rPr lang="en-ZA" smtClean="0"/>
              <a:t>2015/08/18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FC8B-BBA3-4884-A140-04175A7409A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3802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970B-6B68-4A7D-97F7-CA05215F47D1}" type="datetimeFigureOut">
              <a:rPr lang="en-ZA" smtClean="0"/>
              <a:t>2015/08/18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FC8B-BBA3-4884-A140-04175A7409A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98757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970B-6B68-4A7D-97F7-CA05215F47D1}" type="datetimeFigureOut">
              <a:rPr lang="en-ZA" smtClean="0"/>
              <a:t>2015/08/18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FC8B-BBA3-4884-A140-04175A7409A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6529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A970B-6B68-4A7D-97F7-CA05215F47D1}" type="datetimeFigureOut">
              <a:rPr lang="en-ZA" smtClean="0"/>
              <a:t>2015/08/18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0FC8B-BBA3-4884-A140-04175A7409A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9845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zam.ndzotyana@uct.ac.za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6253" y="116632"/>
            <a:ext cx="8712968" cy="7694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4400" b="1" dirty="0" smtClean="0"/>
              <a:t>CALL FOR ABSTRACTS</a:t>
            </a:r>
            <a:endParaRPr lang="en-ZA" sz="4400" dirty="0"/>
          </a:p>
        </p:txBody>
      </p:sp>
      <p:sp>
        <p:nvSpPr>
          <p:cNvPr id="6" name="Rectangle 5"/>
          <p:cNvSpPr/>
          <p:nvPr/>
        </p:nvSpPr>
        <p:spPr>
          <a:xfrm>
            <a:off x="1331640" y="1116033"/>
            <a:ext cx="640871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accent4">
                    <a:lumMod val="50000"/>
                  </a:schemeClr>
                </a:solidFill>
              </a:rPr>
              <a:t>42</a:t>
            </a:r>
            <a:r>
              <a:rPr lang="en-GB" sz="3200" b="1" baseline="30000" dirty="0" smtClean="0">
                <a:solidFill>
                  <a:schemeClr val="accent4">
                    <a:lumMod val="50000"/>
                  </a:schemeClr>
                </a:solidFill>
              </a:rPr>
              <a:t>nd</a:t>
            </a:r>
            <a:r>
              <a:rPr lang="en-GB" sz="3200" b="1" dirty="0" smtClean="0">
                <a:solidFill>
                  <a:schemeClr val="accent4">
                    <a:lumMod val="50000"/>
                  </a:schemeClr>
                </a:solidFill>
              </a:rPr>
              <a:t> Annual Research Day (2015)</a:t>
            </a:r>
            <a:endParaRPr lang="en-ZA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01610" y="2196153"/>
            <a:ext cx="6945427" cy="58477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3200" b="1" dirty="0" smtClean="0"/>
              <a:t>SAVE THE DATE: </a:t>
            </a:r>
            <a:r>
              <a:rPr lang="en-GB" sz="2400" b="1" i="1" dirty="0" smtClean="0">
                <a:solidFill>
                  <a:srgbClr val="FF0000"/>
                </a:solidFill>
              </a:rPr>
              <a:t>THURSDAY, 1</a:t>
            </a:r>
            <a:r>
              <a:rPr lang="en-GB" sz="2400" b="1" i="1" baseline="30000" dirty="0" smtClean="0">
                <a:solidFill>
                  <a:srgbClr val="FF0000"/>
                </a:solidFill>
              </a:rPr>
              <a:t>ST</a:t>
            </a:r>
            <a:r>
              <a:rPr lang="en-GB" sz="2400" b="1" i="1" dirty="0" smtClean="0">
                <a:solidFill>
                  <a:srgbClr val="FF0000"/>
                </a:solidFill>
              </a:rPr>
              <a:t> OCTOBER 2015</a:t>
            </a:r>
            <a:endParaRPr lang="en-ZA" sz="2400" i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500" y="4569768"/>
            <a:ext cx="8928992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dirty="0"/>
              <a:t>E</a:t>
            </a:r>
            <a:r>
              <a:rPr lang="en-GB" dirty="0" smtClean="0"/>
              <a:t>mail typed abstract to Zam Ndzotyana (email:  </a:t>
            </a:r>
            <a:r>
              <a:rPr lang="en-GB" u="sng" dirty="0" smtClean="0">
                <a:hlinkClick r:id="rId2"/>
              </a:rPr>
              <a:t>zam.ndzotyana@uct.ac.za</a:t>
            </a:r>
            <a:r>
              <a:rPr lang="en-GB" dirty="0" smtClean="0"/>
              <a:t>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86765" y="3212976"/>
            <a:ext cx="4951612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dirty="0" smtClean="0"/>
              <a:t>for abstract submission:</a:t>
            </a:r>
            <a:r>
              <a:rPr lang="en-GB" b="1" u="sng" dirty="0" smtClean="0"/>
              <a:t> Monday, 31 August 2015. </a:t>
            </a:r>
            <a:endParaRPr lang="en-ZA" dirty="0"/>
          </a:p>
        </p:txBody>
      </p:sp>
      <p:pic>
        <p:nvPicPr>
          <p:cNvPr id="1028" name="Picture 4" descr="http://previews.123rf.com/images/aquir/aquir1403/aquir140300255/26764635-Deadline-red-square-grunge-textured-stamp-isolated-on-white-Stock-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3967">
            <a:off x="593265" y="3070424"/>
            <a:ext cx="1532405" cy="654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thelittlegym.co.uk/sites/default/files/u110/Find-us-on-facebook_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255" y="5271673"/>
            <a:ext cx="1297575" cy="389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upper90.com/portals/8409/images/follow-us-on-twitte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254" y="5976918"/>
            <a:ext cx="1297576" cy="356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2864362" y="5963832"/>
            <a:ext cx="1477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 smtClean="0">
                <a:effectLst/>
              </a:rPr>
              <a:t>@</a:t>
            </a:r>
            <a:r>
              <a:rPr lang="en-GB" dirty="0" err="1" smtClean="0">
                <a:effectLst/>
              </a:rPr>
              <a:t>UCTMedRD</a:t>
            </a:r>
            <a:endParaRPr lang="en-ZA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15816" y="5291614"/>
            <a:ext cx="54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 smtClean="0">
                <a:effectLst/>
              </a:rPr>
              <a:t>UCT Department of Medicine Research Day 2015</a:t>
            </a:r>
            <a:endParaRPr lang="en-ZA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21022" y="3843371"/>
            <a:ext cx="3135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(11 days to abstract deadline!) </a:t>
            </a:r>
            <a:endParaRPr lang="en-ZA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18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8</cp:revision>
  <dcterms:created xsi:type="dcterms:W3CDTF">2015-08-18T12:18:31Z</dcterms:created>
  <dcterms:modified xsi:type="dcterms:W3CDTF">2015-08-18T12:51:51Z</dcterms:modified>
</cp:coreProperties>
</file>